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8"/>
  </p:notesMasterIdLst>
  <p:sldIdLst>
    <p:sldId id="260" r:id="rId5"/>
    <p:sldId id="293" r:id="rId6"/>
    <p:sldId id="280" r:id="rId7"/>
    <p:sldId id="278" r:id="rId8"/>
    <p:sldId id="257" r:id="rId9"/>
    <p:sldId id="259" r:id="rId10"/>
    <p:sldId id="269" r:id="rId11"/>
    <p:sldId id="281" r:id="rId12"/>
    <p:sldId id="292" r:id="rId13"/>
    <p:sldId id="282" r:id="rId14"/>
    <p:sldId id="286" r:id="rId15"/>
    <p:sldId id="302" r:id="rId16"/>
    <p:sldId id="323" r:id="rId17"/>
    <p:sldId id="324" r:id="rId18"/>
    <p:sldId id="304" r:id="rId19"/>
    <p:sldId id="308" r:id="rId20"/>
    <p:sldId id="310" r:id="rId21"/>
    <p:sldId id="314" r:id="rId22"/>
    <p:sldId id="313" r:id="rId23"/>
    <p:sldId id="315" r:id="rId24"/>
    <p:sldId id="283" r:id="rId25"/>
    <p:sldId id="311" r:id="rId26"/>
    <p:sldId id="309" r:id="rId27"/>
    <p:sldId id="325" r:id="rId28"/>
    <p:sldId id="327" r:id="rId29"/>
    <p:sldId id="285" r:id="rId30"/>
    <p:sldId id="312" r:id="rId31"/>
    <p:sldId id="334" r:id="rId32"/>
    <p:sldId id="335" r:id="rId33"/>
    <p:sldId id="316" r:id="rId34"/>
    <p:sldId id="288" r:id="rId35"/>
    <p:sldId id="289" r:id="rId36"/>
    <p:sldId id="290" r:id="rId37"/>
    <p:sldId id="295" r:id="rId38"/>
    <p:sldId id="294" r:id="rId39"/>
    <p:sldId id="300" r:id="rId40"/>
    <p:sldId id="299" r:id="rId41"/>
    <p:sldId id="298" r:id="rId42"/>
    <p:sldId id="279" r:id="rId43"/>
    <p:sldId id="297" r:id="rId44"/>
    <p:sldId id="328" r:id="rId45"/>
    <p:sldId id="332" r:id="rId46"/>
    <p:sldId id="336" r:id="rId4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sources" id="{E160C27B-5BB2-694F-AAAD-2AD76D81544B}">
          <p14:sldIdLst>
            <p14:sldId id="260"/>
            <p14:sldId id="293"/>
            <p14:sldId id="280"/>
          </p14:sldIdLst>
        </p14:section>
        <p14:section name="Intro" id="{D595CC70-AB68-4E49-9105-A71AD42F1871}">
          <p14:sldIdLst>
            <p14:sldId id="278"/>
            <p14:sldId id="257"/>
            <p14:sldId id="259"/>
          </p14:sldIdLst>
        </p14:section>
        <p14:section name="Wallpaper Engine" id="{963FA5C5-2433-224E-9338-3A50DF08CBFA}">
          <p14:sldIdLst>
            <p14:sldId id="269"/>
            <p14:sldId id="281"/>
            <p14:sldId id="292"/>
            <p14:sldId id="282"/>
            <p14:sldId id="286"/>
          </p14:sldIdLst>
        </p14:section>
        <p14:section name="Launcher Intro" id="{95E5D47D-379E-AD40-9BE9-010300446E52}">
          <p14:sldIdLst>
            <p14:sldId id="302"/>
            <p14:sldId id="323"/>
            <p14:sldId id="324"/>
            <p14:sldId id="304"/>
            <p14:sldId id="308"/>
            <p14:sldId id="310"/>
            <p14:sldId id="314"/>
            <p14:sldId id="313"/>
            <p14:sldId id="315"/>
            <p14:sldId id="283"/>
            <p14:sldId id="311"/>
            <p14:sldId id="309"/>
            <p14:sldId id="325"/>
            <p14:sldId id="327"/>
            <p14:sldId id="285"/>
            <p14:sldId id="312"/>
            <p14:sldId id="334"/>
            <p14:sldId id="335"/>
            <p14:sldId id="316"/>
          </p14:sldIdLst>
        </p14:section>
        <p14:section name="Cayicon" id="{63AC03CB-EAD2-FD48-9BD2-D0898C596C37}">
          <p14:sldIdLst>
            <p14:sldId id="288"/>
            <p14:sldId id="289"/>
            <p14:sldId id="290"/>
            <p14:sldId id="295"/>
            <p14:sldId id="294"/>
            <p14:sldId id="300"/>
            <p14:sldId id="299"/>
            <p14:sldId id="298"/>
          </p14:sldIdLst>
        </p14:section>
        <p14:section name="Outro" id="{01A8BC9B-262F-1045-93A3-4BF3F7AD1410}">
          <p14:sldIdLst>
            <p14:sldId id="279"/>
          </p14:sldIdLst>
        </p14:section>
        <p14:section name="Reference" id="{BDAD5C7E-D7D7-814B-BD8B-66FF1857576F}">
          <p14:sldIdLst>
            <p14:sldId id="297"/>
            <p14:sldId id="328"/>
            <p14:sldId id="332"/>
            <p14:sldId id="336"/>
          </p14:sldIdLst>
        </p14:section>
      </p14:sectionLst>
    </p:ext>
    <p:ext uri="{EFAFB233-063F-42B5-8137-9DF3F51BA10A}">
      <p15:sldGuideLst xmlns:p15="http://schemas.microsoft.com/office/powerpoint/2012/main">
        <p15:guide id="1" orient="horz" pos="2137" userDrawn="1">
          <p15:clr>
            <a:srgbClr val="A4A3A4"/>
          </p15:clr>
        </p15:guide>
        <p15:guide id="2" pos="381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F82D6D-C9BE-F7B3-4570-59707F331FDE}" name="Alt 0191" initials="A0" userId="Alt 0191" providerId="None"/>
  <p188:author id="{8699A3B5-494D-C0F2-4386-E40F54D396BF}" name="Michael Altmann" initials="MA" userId="Michael Altmann" providerId="None"/>
  <p188:author id="{F9DFC5D0-895B-20D1-A764-D4498844C8D2}" name="Jiang Chengye" initials="JC" userId="Jiang Chengye" providerId="None"/>
  <p188:author id="{5FBAD6D1-7A7F-6179-9BC3-71859C976BC1}" name="Michael Altmann" initials="MA" userId="S::maltmann@fancade.onmicrosoft.com::eabc6d5b-b3cc-440e-9399-7cf88d7dd314" providerId="AD"/>
  <p188:author id="{14429BDF-C5DD-582C-3CEB-C2FDB28DE1EF}" name="Alt0191" initials="A" userId="Alt0191"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CDD"/>
    <a:srgbClr val="FFEAFB"/>
    <a:srgbClr val="A0FEB6"/>
    <a:srgbClr val="00FA00"/>
    <a:srgbClr val="0000FF"/>
    <a:srgbClr val="FFE6F8"/>
    <a:srgbClr val="FFD5F1"/>
    <a:srgbClr val="A4D9B2"/>
    <a:srgbClr val="09A763"/>
    <a:srgbClr val="27A1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81B5BFF-38A2-3640-82B1-26688E79ECD3}" v="1" dt="2023-02-10T06:43:36.1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717"/>
    <p:restoredTop sz="94625"/>
  </p:normalViewPr>
  <p:slideViewPr>
    <p:cSldViewPr snapToGrid="0" showGuides="1">
      <p:cViewPr varScale="1">
        <p:scale>
          <a:sx n="86" d="100"/>
          <a:sy n="86" d="100"/>
        </p:scale>
        <p:origin x="232" y="744"/>
      </p:cViewPr>
      <p:guideLst>
        <p:guide orient="horz" pos="2137"/>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Altmann" userId="eabc6d5b-b3cc-440e-9399-7cf88d7dd314" providerId="ADAL" clId="{581B5BFF-38A2-3640-82B1-26688E79ECD3}"/>
    <pc:docChg chg="custSel addSld modSld modSection">
      <pc:chgData name="Michael Altmann" userId="eabc6d5b-b3cc-440e-9399-7cf88d7dd314" providerId="ADAL" clId="{581B5BFF-38A2-3640-82B1-26688E79ECD3}" dt="2023-02-10T06:45:02.262" v="101" actId="729"/>
      <pc:docMkLst>
        <pc:docMk/>
      </pc:docMkLst>
      <pc:sldChg chg="addSp delSp modSp add mod modShow">
        <pc:chgData name="Michael Altmann" userId="eabc6d5b-b3cc-440e-9399-7cf88d7dd314" providerId="ADAL" clId="{581B5BFF-38A2-3640-82B1-26688E79ECD3}" dt="2023-02-10T06:45:02.262" v="101" actId="729"/>
        <pc:sldMkLst>
          <pc:docMk/>
          <pc:sldMk cId="927812352" sldId="336"/>
        </pc:sldMkLst>
        <pc:spChg chg="add mod">
          <ac:chgData name="Michael Altmann" userId="eabc6d5b-b3cc-440e-9399-7cf88d7dd314" providerId="ADAL" clId="{581B5BFF-38A2-3640-82B1-26688E79ECD3}" dt="2023-02-10T06:44:56.364" v="100" actId="207"/>
          <ac:spMkLst>
            <pc:docMk/>
            <pc:sldMk cId="927812352" sldId="336"/>
            <ac:spMk id="2" creationId="{768108B5-3C28-692C-74E0-F87BCB6AF5FD}"/>
          </ac:spMkLst>
        </pc:spChg>
        <pc:picChg chg="del">
          <ac:chgData name="Michael Altmann" userId="eabc6d5b-b3cc-440e-9399-7cf88d7dd314" providerId="ADAL" clId="{581B5BFF-38A2-3640-82B1-26688E79ECD3}" dt="2023-02-10T06:43:34.966" v="1" actId="478"/>
          <ac:picMkLst>
            <pc:docMk/>
            <pc:sldMk cId="927812352" sldId="336"/>
            <ac:picMk id="4" creationId="{92221735-6AE4-8033-3FC9-EC1A1D50E2B3}"/>
          </ac:picMkLst>
        </pc:picChg>
      </pc:sldChg>
    </pc:docChg>
  </pc:docChgLst>
  <pc:docChgLst>
    <pc:chgData name="Michael Altmann" userId="eabc6d5b-b3cc-440e-9399-7cf88d7dd314" providerId="ADAL" clId="{E51D138D-5181-4446-8F69-8A11D547975D}"/>
    <pc:docChg chg="undo custSel delSld modSld modMainMaster modSection">
      <pc:chgData name="Michael Altmann" userId="eabc6d5b-b3cc-440e-9399-7cf88d7dd314" providerId="ADAL" clId="{E51D138D-5181-4446-8F69-8A11D547975D}" dt="2022-07-24T04:04:34.706" v="28" actId="14826"/>
      <pc:docMkLst>
        <pc:docMk/>
      </pc:docMkLst>
      <pc:sldChg chg="modTransition">
        <pc:chgData name="Michael Altmann" userId="eabc6d5b-b3cc-440e-9399-7cf88d7dd314" providerId="ADAL" clId="{E51D138D-5181-4446-8F69-8A11D547975D}" dt="2022-07-24T04:02:31.445" v="12"/>
        <pc:sldMkLst>
          <pc:docMk/>
          <pc:sldMk cId="431951478" sldId="257"/>
        </pc:sldMkLst>
      </pc:sldChg>
      <pc:sldChg chg="modSp modTransition">
        <pc:chgData name="Michael Altmann" userId="eabc6d5b-b3cc-440e-9399-7cf88d7dd314" providerId="ADAL" clId="{E51D138D-5181-4446-8F69-8A11D547975D}" dt="2022-07-24T04:04:34.706" v="28" actId="14826"/>
        <pc:sldMkLst>
          <pc:docMk/>
          <pc:sldMk cId="158851127" sldId="259"/>
        </pc:sldMkLst>
        <pc:picChg chg="mod">
          <ac:chgData name="Michael Altmann" userId="eabc6d5b-b3cc-440e-9399-7cf88d7dd314" providerId="ADAL" clId="{E51D138D-5181-4446-8F69-8A11D547975D}" dt="2022-07-24T04:04:34.706" v="28" actId="14826"/>
          <ac:picMkLst>
            <pc:docMk/>
            <pc:sldMk cId="158851127" sldId="259"/>
            <ac:picMk id="9" creationId="{21C9012E-AE3B-C496-1D98-AB808E8EA5D9}"/>
          </ac:picMkLst>
        </pc:picChg>
      </pc:sldChg>
      <pc:sldChg chg="modTransition">
        <pc:chgData name="Michael Altmann" userId="eabc6d5b-b3cc-440e-9399-7cf88d7dd314" providerId="ADAL" clId="{E51D138D-5181-4446-8F69-8A11D547975D}" dt="2022-07-24T04:02:31.445" v="12"/>
        <pc:sldMkLst>
          <pc:docMk/>
          <pc:sldMk cId="329899760" sldId="260"/>
        </pc:sldMkLst>
      </pc:sldChg>
      <pc:sldChg chg="modTransition">
        <pc:chgData name="Michael Altmann" userId="eabc6d5b-b3cc-440e-9399-7cf88d7dd314" providerId="ADAL" clId="{E51D138D-5181-4446-8F69-8A11D547975D}" dt="2022-07-24T04:02:31.445" v="12"/>
        <pc:sldMkLst>
          <pc:docMk/>
          <pc:sldMk cId="2243522562" sldId="269"/>
        </pc:sldMkLst>
      </pc:sldChg>
      <pc:sldChg chg="modTransition">
        <pc:chgData name="Michael Altmann" userId="eabc6d5b-b3cc-440e-9399-7cf88d7dd314" providerId="ADAL" clId="{E51D138D-5181-4446-8F69-8A11D547975D}" dt="2022-07-24T04:02:31.445" v="12"/>
        <pc:sldMkLst>
          <pc:docMk/>
          <pc:sldMk cId="3805738505" sldId="278"/>
        </pc:sldMkLst>
      </pc:sldChg>
      <pc:sldChg chg="modTransition">
        <pc:chgData name="Michael Altmann" userId="eabc6d5b-b3cc-440e-9399-7cf88d7dd314" providerId="ADAL" clId="{E51D138D-5181-4446-8F69-8A11D547975D}" dt="2022-07-24T04:02:31.445" v="12"/>
        <pc:sldMkLst>
          <pc:docMk/>
          <pc:sldMk cId="3446228387" sldId="279"/>
        </pc:sldMkLst>
      </pc:sldChg>
      <pc:sldChg chg="delSp mod modTransition">
        <pc:chgData name="Michael Altmann" userId="eabc6d5b-b3cc-440e-9399-7cf88d7dd314" providerId="ADAL" clId="{E51D138D-5181-4446-8F69-8A11D547975D}" dt="2022-07-24T04:03:18.717" v="27" actId="478"/>
        <pc:sldMkLst>
          <pc:docMk/>
          <pc:sldMk cId="1904093726" sldId="280"/>
        </pc:sldMkLst>
        <pc:spChg chg="del">
          <ac:chgData name="Michael Altmann" userId="eabc6d5b-b3cc-440e-9399-7cf88d7dd314" providerId="ADAL" clId="{E51D138D-5181-4446-8F69-8A11D547975D}" dt="2022-07-24T04:03:18.717" v="27" actId="478"/>
          <ac:spMkLst>
            <pc:docMk/>
            <pc:sldMk cId="1904093726" sldId="280"/>
            <ac:spMk id="11" creationId="{C1FD2A4D-6360-8621-C740-08E12F19C4E5}"/>
          </ac:spMkLst>
        </pc:spChg>
      </pc:sldChg>
      <pc:sldChg chg="modTransition">
        <pc:chgData name="Michael Altmann" userId="eabc6d5b-b3cc-440e-9399-7cf88d7dd314" providerId="ADAL" clId="{E51D138D-5181-4446-8F69-8A11D547975D}" dt="2022-07-24T04:02:31.445" v="12"/>
        <pc:sldMkLst>
          <pc:docMk/>
          <pc:sldMk cId="681140646" sldId="281"/>
        </pc:sldMkLst>
      </pc:sldChg>
      <pc:sldChg chg="modTransition">
        <pc:chgData name="Michael Altmann" userId="eabc6d5b-b3cc-440e-9399-7cf88d7dd314" providerId="ADAL" clId="{E51D138D-5181-4446-8F69-8A11D547975D}" dt="2022-07-24T04:02:31.445" v="12"/>
        <pc:sldMkLst>
          <pc:docMk/>
          <pc:sldMk cId="631290685" sldId="282"/>
        </pc:sldMkLst>
      </pc:sldChg>
      <pc:sldChg chg="modTransition">
        <pc:chgData name="Michael Altmann" userId="eabc6d5b-b3cc-440e-9399-7cf88d7dd314" providerId="ADAL" clId="{E51D138D-5181-4446-8F69-8A11D547975D}" dt="2022-07-24T04:02:31.445" v="12"/>
        <pc:sldMkLst>
          <pc:docMk/>
          <pc:sldMk cId="3450722472" sldId="283"/>
        </pc:sldMkLst>
      </pc:sldChg>
      <pc:sldChg chg="del">
        <pc:chgData name="Michael Altmann" userId="eabc6d5b-b3cc-440e-9399-7cf88d7dd314" providerId="ADAL" clId="{E51D138D-5181-4446-8F69-8A11D547975D}" dt="2022-07-24T04:01:21.819" v="5" actId="2696"/>
        <pc:sldMkLst>
          <pc:docMk/>
          <pc:sldMk cId="288607286" sldId="284"/>
        </pc:sldMkLst>
      </pc:sldChg>
      <pc:sldChg chg="modTransition">
        <pc:chgData name="Michael Altmann" userId="eabc6d5b-b3cc-440e-9399-7cf88d7dd314" providerId="ADAL" clId="{E51D138D-5181-4446-8F69-8A11D547975D}" dt="2022-07-24T04:02:31.445" v="12"/>
        <pc:sldMkLst>
          <pc:docMk/>
          <pc:sldMk cId="3477704292" sldId="285"/>
        </pc:sldMkLst>
      </pc:sldChg>
      <pc:sldChg chg="modTransition">
        <pc:chgData name="Michael Altmann" userId="eabc6d5b-b3cc-440e-9399-7cf88d7dd314" providerId="ADAL" clId="{E51D138D-5181-4446-8F69-8A11D547975D}" dt="2022-07-24T04:02:31.445" v="12"/>
        <pc:sldMkLst>
          <pc:docMk/>
          <pc:sldMk cId="2888973233" sldId="286"/>
        </pc:sldMkLst>
      </pc:sldChg>
      <pc:sldChg chg="modTransition">
        <pc:chgData name="Michael Altmann" userId="eabc6d5b-b3cc-440e-9399-7cf88d7dd314" providerId="ADAL" clId="{E51D138D-5181-4446-8F69-8A11D547975D}" dt="2022-07-24T04:02:31.445" v="12"/>
        <pc:sldMkLst>
          <pc:docMk/>
          <pc:sldMk cId="2609650563" sldId="288"/>
        </pc:sldMkLst>
      </pc:sldChg>
      <pc:sldChg chg="modTransition">
        <pc:chgData name="Michael Altmann" userId="eabc6d5b-b3cc-440e-9399-7cf88d7dd314" providerId="ADAL" clId="{E51D138D-5181-4446-8F69-8A11D547975D}" dt="2022-07-24T04:02:31.445" v="12"/>
        <pc:sldMkLst>
          <pc:docMk/>
          <pc:sldMk cId="2325817692" sldId="289"/>
        </pc:sldMkLst>
      </pc:sldChg>
      <pc:sldChg chg="modTransition">
        <pc:chgData name="Michael Altmann" userId="eabc6d5b-b3cc-440e-9399-7cf88d7dd314" providerId="ADAL" clId="{E51D138D-5181-4446-8F69-8A11D547975D}" dt="2022-07-24T04:02:31.445" v="12"/>
        <pc:sldMkLst>
          <pc:docMk/>
          <pc:sldMk cId="935347804" sldId="290"/>
        </pc:sldMkLst>
      </pc:sldChg>
      <pc:sldChg chg="del">
        <pc:chgData name="Michael Altmann" userId="eabc6d5b-b3cc-440e-9399-7cf88d7dd314" providerId="ADAL" clId="{E51D138D-5181-4446-8F69-8A11D547975D}" dt="2022-07-24T04:01:19.653" v="3" actId="2696"/>
        <pc:sldMkLst>
          <pc:docMk/>
          <pc:sldMk cId="1176599772" sldId="291"/>
        </pc:sldMkLst>
      </pc:sldChg>
      <pc:sldChg chg="modTransition">
        <pc:chgData name="Michael Altmann" userId="eabc6d5b-b3cc-440e-9399-7cf88d7dd314" providerId="ADAL" clId="{E51D138D-5181-4446-8F69-8A11D547975D}" dt="2022-07-24T04:02:31.445" v="12"/>
        <pc:sldMkLst>
          <pc:docMk/>
          <pc:sldMk cId="3204664746" sldId="292"/>
        </pc:sldMkLst>
      </pc:sldChg>
      <pc:sldChg chg="modTransition">
        <pc:chgData name="Michael Altmann" userId="eabc6d5b-b3cc-440e-9399-7cf88d7dd314" providerId="ADAL" clId="{E51D138D-5181-4446-8F69-8A11D547975D}" dt="2022-07-24T04:02:31.445" v="12"/>
        <pc:sldMkLst>
          <pc:docMk/>
          <pc:sldMk cId="1436553722" sldId="293"/>
        </pc:sldMkLst>
      </pc:sldChg>
      <pc:sldChg chg="modTransition">
        <pc:chgData name="Michael Altmann" userId="eabc6d5b-b3cc-440e-9399-7cf88d7dd314" providerId="ADAL" clId="{E51D138D-5181-4446-8F69-8A11D547975D}" dt="2022-07-24T04:02:31.445" v="12"/>
        <pc:sldMkLst>
          <pc:docMk/>
          <pc:sldMk cId="2276704484" sldId="294"/>
        </pc:sldMkLst>
      </pc:sldChg>
      <pc:sldChg chg="modTransition">
        <pc:chgData name="Michael Altmann" userId="eabc6d5b-b3cc-440e-9399-7cf88d7dd314" providerId="ADAL" clId="{E51D138D-5181-4446-8F69-8A11D547975D}" dt="2022-07-24T04:02:31.445" v="12"/>
        <pc:sldMkLst>
          <pc:docMk/>
          <pc:sldMk cId="1432909723" sldId="295"/>
        </pc:sldMkLst>
      </pc:sldChg>
      <pc:sldChg chg="modTransition">
        <pc:chgData name="Michael Altmann" userId="eabc6d5b-b3cc-440e-9399-7cf88d7dd314" providerId="ADAL" clId="{E51D138D-5181-4446-8F69-8A11D547975D}" dt="2022-07-24T04:02:31.445" v="12"/>
        <pc:sldMkLst>
          <pc:docMk/>
          <pc:sldMk cId="2013685548" sldId="297"/>
        </pc:sldMkLst>
      </pc:sldChg>
      <pc:sldChg chg="modTransition">
        <pc:chgData name="Michael Altmann" userId="eabc6d5b-b3cc-440e-9399-7cf88d7dd314" providerId="ADAL" clId="{E51D138D-5181-4446-8F69-8A11D547975D}" dt="2022-07-24T04:02:31.445" v="12"/>
        <pc:sldMkLst>
          <pc:docMk/>
          <pc:sldMk cId="892392122" sldId="298"/>
        </pc:sldMkLst>
      </pc:sldChg>
      <pc:sldChg chg="modTransition">
        <pc:chgData name="Michael Altmann" userId="eabc6d5b-b3cc-440e-9399-7cf88d7dd314" providerId="ADAL" clId="{E51D138D-5181-4446-8F69-8A11D547975D}" dt="2022-07-24T04:02:31.445" v="12"/>
        <pc:sldMkLst>
          <pc:docMk/>
          <pc:sldMk cId="1144231175" sldId="299"/>
        </pc:sldMkLst>
      </pc:sldChg>
      <pc:sldChg chg="modTransition">
        <pc:chgData name="Michael Altmann" userId="eabc6d5b-b3cc-440e-9399-7cf88d7dd314" providerId="ADAL" clId="{E51D138D-5181-4446-8F69-8A11D547975D}" dt="2022-07-24T04:02:31.445" v="12"/>
        <pc:sldMkLst>
          <pc:docMk/>
          <pc:sldMk cId="2299890844" sldId="300"/>
        </pc:sldMkLst>
      </pc:sldChg>
      <pc:sldChg chg="modTransition">
        <pc:chgData name="Michael Altmann" userId="eabc6d5b-b3cc-440e-9399-7cf88d7dd314" providerId="ADAL" clId="{E51D138D-5181-4446-8F69-8A11D547975D}" dt="2022-07-24T04:02:31.445" v="12"/>
        <pc:sldMkLst>
          <pc:docMk/>
          <pc:sldMk cId="1870507921" sldId="302"/>
        </pc:sldMkLst>
      </pc:sldChg>
      <pc:sldChg chg="modTransition">
        <pc:chgData name="Michael Altmann" userId="eabc6d5b-b3cc-440e-9399-7cf88d7dd314" providerId="ADAL" clId="{E51D138D-5181-4446-8F69-8A11D547975D}" dt="2022-07-24T04:02:31.445" v="12"/>
        <pc:sldMkLst>
          <pc:docMk/>
          <pc:sldMk cId="2756427499" sldId="304"/>
        </pc:sldMkLst>
      </pc:sldChg>
      <pc:sldChg chg="modTransition">
        <pc:chgData name="Michael Altmann" userId="eabc6d5b-b3cc-440e-9399-7cf88d7dd314" providerId="ADAL" clId="{E51D138D-5181-4446-8F69-8A11D547975D}" dt="2022-07-24T04:02:31.445" v="12"/>
        <pc:sldMkLst>
          <pc:docMk/>
          <pc:sldMk cId="3654857011" sldId="308"/>
        </pc:sldMkLst>
      </pc:sldChg>
      <pc:sldChg chg="modTransition">
        <pc:chgData name="Michael Altmann" userId="eabc6d5b-b3cc-440e-9399-7cf88d7dd314" providerId="ADAL" clId="{E51D138D-5181-4446-8F69-8A11D547975D}" dt="2022-07-24T04:02:31.445" v="12"/>
        <pc:sldMkLst>
          <pc:docMk/>
          <pc:sldMk cId="2064242591" sldId="309"/>
        </pc:sldMkLst>
      </pc:sldChg>
      <pc:sldChg chg="modTransition">
        <pc:chgData name="Michael Altmann" userId="eabc6d5b-b3cc-440e-9399-7cf88d7dd314" providerId="ADAL" clId="{E51D138D-5181-4446-8F69-8A11D547975D}" dt="2022-07-24T04:02:31.445" v="12"/>
        <pc:sldMkLst>
          <pc:docMk/>
          <pc:sldMk cId="756119921" sldId="310"/>
        </pc:sldMkLst>
      </pc:sldChg>
      <pc:sldChg chg="modTransition">
        <pc:chgData name="Michael Altmann" userId="eabc6d5b-b3cc-440e-9399-7cf88d7dd314" providerId="ADAL" clId="{E51D138D-5181-4446-8F69-8A11D547975D}" dt="2022-07-24T04:02:31.445" v="12"/>
        <pc:sldMkLst>
          <pc:docMk/>
          <pc:sldMk cId="3909457829" sldId="311"/>
        </pc:sldMkLst>
      </pc:sldChg>
      <pc:sldChg chg="modTransition">
        <pc:chgData name="Michael Altmann" userId="eabc6d5b-b3cc-440e-9399-7cf88d7dd314" providerId="ADAL" clId="{E51D138D-5181-4446-8F69-8A11D547975D}" dt="2022-07-24T04:02:31.445" v="12"/>
        <pc:sldMkLst>
          <pc:docMk/>
          <pc:sldMk cId="3992968851" sldId="312"/>
        </pc:sldMkLst>
      </pc:sldChg>
      <pc:sldChg chg="modTransition">
        <pc:chgData name="Michael Altmann" userId="eabc6d5b-b3cc-440e-9399-7cf88d7dd314" providerId="ADAL" clId="{E51D138D-5181-4446-8F69-8A11D547975D}" dt="2022-07-24T04:02:31.445" v="12"/>
        <pc:sldMkLst>
          <pc:docMk/>
          <pc:sldMk cId="1977839563" sldId="313"/>
        </pc:sldMkLst>
      </pc:sldChg>
      <pc:sldChg chg="modTransition">
        <pc:chgData name="Michael Altmann" userId="eabc6d5b-b3cc-440e-9399-7cf88d7dd314" providerId="ADAL" clId="{E51D138D-5181-4446-8F69-8A11D547975D}" dt="2022-07-24T04:02:31.445" v="12"/>
        <pc:sldMkLst>
          <pc:docMk/>
          <pc:sldMk cId="699800418" sldId="314"/>
        </pc:sldMkLst>
      </pc:sldChg>
      <pc:sldChg chg="modTransition">
        <pc:chgData name="Michael Altmann" userId="eabc6d5b-b3cc-440e-9399-7cf88d7dd314" providerId="ADAL" clId="{E51D138D-5181-4446-8F69-8A11D547975D}" dt="2022-07-24T04:02:31.445" v="12"/>
        <pc:sldMkLst>
          <pc:docMk/>
          <pc:sldMk cId="2542726443" sldId="315"/>
        </pc:sldMkLst>
      </pc:sldChg>
      <pc:sldChg chg="modTransition">
        <pc:chgData name="Michael Altmann" userId="eabc6d5b-b3cc-440e-9399-7cf88d7dd314" providerId="ADAL" clId="{E51D138D-5181-4446-8F69-8A11D547975D}" dt="2022-07-24T04:02:31.445" v="12"/>
        <pc:sldMkLst>
          <pc:docMk/>
          <pc:sldMk cId="1682514738" sldId="316"/>
        </pc:sldMkLst>
      </pc:sldChg>
      <pc:sldChg chg="del">
        <pc:chgData name="Michael Altmann" userId="eabc6d5b-b3cc-440e-9399-7cf88d7dd314" providerId="ADAL" clId="{E51D138D-5181-4446-8F69-8A11D547975D}" dt="2022-07-24T04:01:17.162" v="2" actId="2696"/>
        <pc:sldMkLst>
          <pc:docMk/>
          <pc:sldMk cId="3024995982" sldId="317"/>
        </pc:sldMkLst>
      </pc:sldChg>
      <pc:sldChg chg="del">
        <pc:chgData name="Michael Altmann" userId="eabc6d5b-b3cc-440e-9399-7cf88d7dd314" providerId="ADAL" clId="{E51D138D-5181-4446-8F69-8A11D547975D}" dt="2022-07-24T04:01:16.660" v="1" actId="2696"/>
        <pc:sldMkLst>
          <pc:docMk/>
          <pc:sldMk cId="315724679" sldId="321"/>
        </pc:sldMkLst>
      </pc:sldChg>
      <pc:sldChg chg="modTransition">
        <pc:chgData name="Michael Altmann" userId="eabc6d5b-b3cc-440e-9399-7cf88d7dd314" providerId="ADAL" clId="{E51D138D-5181-4446-8F69-8A11D547975D}" dt="2022-07-24T04:02:31.445" v="12"/>
        <pc:sldMkLst>
          <pc:docMk/>
          <pc:sldMk cId="681363772" sldId="323"/>
        </pc:sldMkLst>
      </pc:sldChg>
      <pc:sldChg chg="modTransition">
        <pc:chgData name="Michael Altmann" userId="eabc6d5b-b3cc-440e-9399-7cf88d7dd314" providerId="ADAL" clId="{E51D138D-5181-4446-8F69-8A11D547975D}" dt="2022-07-24T04:02:31.445" v="12"/>
        <pc:sldMkLst>
          <pc:docMk/>
          <pc:sldMk cId="3250192762" sldId="324"/>
        </pc:sldMkLst>
      </pc:sldChg>
      <pc:sldChg chg="modTransition">
        <pc:chgData name="Michael Altmann" userId="eabc6d5b-b3cc-440e-9399-7cf88d7dd314" providerId="ADAL" clId="{E51D138D-5181-4446-8F69-8A11D547975D}" dt="2022-07-24T04:02:31.445" v="12"/>
        <pc:sldMkLst>
          <pc:docMk/>
          <pc:sldMk cId="3753903851" sldId="325"/>
        </pc:sldMkLst>
      </pc:sldChg>
      <pc:sldChg chg="del">
        <pc:chgData name="Michael Altmann" userId="eabc6d5b-b3cc-440e-9399-7cf88d7dd314" providerId="ADAL" clId="{E51D138D-5181-4446-8F69-8A11D547975D}" dt="2022-07-24T04:01:21.155" v="4" actId="2696"/>
        <pc:sldMkLst>
          <pc:docMk/>
          <pc:sldMk cId="3181502851" sldId="326"/>
        </pc:sldMkLst>
      </pc:sldChg>
      <pc:sldChg chg="modTransition">
        <pc:chgData name="Michael Altmann" userId="eabc6d5b-b3cc-440e-9399-7cf88d7dd314" providerId="ADAL" clId="{E51D138D-5181-4446-8F69-8A11D547975D}" dt="2022-07-24T04:02:31.445" v="12"/>
        <pc:sldMkLst>
          <pc:docMk/>
          <pc:sldMk cId="3017391756" sldId="327"/>
        </pc:sldMkLst>
      </pc:sldChg>
      <pc:sldChg chg="delSp mod modTransition">
        <pc:chgData name="Michael Altmann" userId="eabc6d5b-b3cc-440e-9399-7cf88d7dd314" providerId="ADAL" clId="{E51D138D-5181-4446-8F69-8A11D547975D}" dt="2022-07-24T04:02:31.445" v="12"/>
        <pc:sldMkLst>
          <pc:docMk/>
          <pc:sldMk cId="2715676925" sldId="328"/>
        </pc:sldMkLst>
        <pc:picChg chg="del">
          <ac:chgData name="Michael Altmann" userId="eabc6d5b-b3cc-440e-9399-7cf88d7dd314" providerId="ADAL" clId="{E51D138D-5181-4446-8F69-8A11D547975D}" dt="2022-07-24T04:01:44.293" v="6" actId="478"/>
          <ac:picMkLst>
            <pc:docMk/>
            <pc:sldMk cId="2715676925" sldId="328"/>
            <ac:picMk id="22" creationId="{45DF95F6-49BF-6984-7CA6-4B3B59587D8B}"/>
          </ac:picMkLst>
        </pc:picChg>
      </pc:sldChg>
      <pc:sldChg chg="del">
        <pc:chgData name="Michael Altmann" userId="eabc6d5b-b3cc-440e-9399-7cf88d7dd314" providerId="ADAL" clId="{E51D138D-5181-4446-8F69-8A11D547975D}" dt="2022-07-24T04:01:46.106" v="7" actId="2696"/>
        <pc:sldMkLst>
          <pc:docMk/>
          <pc:sldMk cId="2906170893" sldId="331"/>
        </pc:sldMkLst>
      </pc:sldChg>
      <pc:sldChg chg="addSp delSp modSp mod modTransition">
        <pc:chgData name="Michael Altmann" userId="eabc6d5b-b3cc-440e-9399-7cf88d7dd314" providerId="ADAL" clId="{E51D138D-5181-4446-8F69-8A11D547975D}" dt="2022-07-24T04:03:07.680" v="25" actId="1076"/>
        <pc:sldMkLst>
          <pc:docMk/>
          <pc:sldMk cId="340778641" sldId="332"/>
        </pc:sldMkLst>
        <pc:spChg chg="del mod">
          <ac:chgData name="Michael Altmann" userId="eabc6d5b-b3cc-440e-9399-7cf88d7dd314" providerId="ADAL" clId="{E51D138D-5181-4446-8F69-8A11D547975D}" dt="2022-07-24T04:02:57.676" v="20" actId="478"/>
          <ac:spMkLst>
            <pc:docMk/>
            <pc:sldMk cId="340778641" sldId="332"/>
            <ac:spMk id="3" creationId="{FA7E2337-26CC-5A11-9A97-EC33FBC4F647}"/>
          </ac:spMkLst>
        </pc:spChg>
        <pc:picChg chg="del mod">
          <ac:chgData name="Michael Altmann" userId="eabc6d5b-b3cc-440e-9399-7cf88d7dd314" providerId="ADAL" clId="{E51D138D-5181-4446-8F69-8A11D547975D}" dt="2022-07-24T04:02:53.828" v="16" actId="478"/>
          <ac:picMkLst>
            <pc:docMk/>
            <pc:sldMk cId="340778641" sldId="332"/>
            <ac:picMk id="2" creationId="{E946E1F7-513B-60D4-8AB9-A0C41207F4EA}"/>
          </ac:picMkLst>
        </pc:picChg>
        <pc:picChg chg="add mod">
          <ac:chgData name="Michael Altmann" userId="eabc6d5b-b3cc-440e-9399-7cf88d7dd314" providerId="ADAL" clId="{E51D138D-5181-4446-8F69-8A11D547975D}" dt="2022-07-24T04:03:07.680" v="25" actId="1076"/>
          <ac:picMkLst>
            <pc:docMk/>
            <pc:sldMk cId="340778641" sldId="332"/>
            <ac:picMk id="4" creationId="{92221735-6AE4-8033-3FC9-EC1A1D50E2B3}"/>
          </ac:picMkLst>
        </pc:picChg>
        <pc:picChg chg="del">
          <ac:chgData name="Michael Altmann" userId="eabc6d5b-b3cc-440e-9399-7cf88d7dd314" providerId="ADAL" clId="{E51D138D-5181-4446-8F69-8A11D547975D}" dt="2022-07-24T04:02:56.229" v="19" actId="478"/>
          <ac:picMkLst>
            <pc:docMk/>
            <pc:sldMk cId="340778641" sldId="332"/>
            <ac:picMk id="6" creationId="{E7C34E15-4CB0-6624-872A-9B2D94E7CEC0}"/>
          </ac:picMkLst>
        </pc:picChg>
      </pc:sldChg>
      <pc:sldChg chg="del">
        <pc:chgData name="Michael Altmann" userId="eabc6d5b-b3cc-440e-9399-7cf88d7dd314" providerId="ADAL" clId="{E51D138D-5181-4446-8F69-8A11D547975D}" dt="2022-07-24T04:01:46.702" v="8" actId="2696"/>
        <pc:sldMkLst>
          <pc:docMk/>
          <pc:sldMk cId="4125781047" sldId="333"/>
        </pc:sldMkLst>
      </pc:sldChg>
      <pc:sldChg chg="modTransition">
        <pc:chgData name="Michael Altmann" userId="eabc6d5b-b3cc-440e-9399-7cf88d7dd314" providerId="ADAL" clId="{E51D138D-5181-4446-8F69-8A11D547975D}" dt="2022-07-24T04:02:31.445" v="12"/>
        <pc:sldMkLst>
          <pc:docMk/>
          <pc:sldMk cId="3059676249" sldId="334"/>
        </pc:sldMkLst>
      </pc:sldChg>
      <pc:sldChg chg="modTransition">
        <pc:chgData name="Michael Altmann" userId="eabc6d5b-b3cc-440e-9399-7cf88d7dd314" providerId="ADAL" clId="{E51D138D-5181-4446-8F69-8A11D547975D}" dt="2022-07-24T04:02:31.445" v="12"/>
        <pc:sldMkLst>
          <pc:docMk/>
          <pc:sldMk cId="2105921031" sldId="335"/>
        </pc:sldMkLst>
      </pc:sldChg>
      <pc:sldChg chg="del modTransition">
        <pc:chgData name="Michael Altmann" userId="eabc6d5b-b3cc-440e-9399-7cf88d7dd314" providerId="ADAL" clId="{E51D138D-5181-4446-8F69-8A11D547975D}" dt="2022-07-24T04:03:10.921" v="26" actId="2696"/>
        <pc:sldMkLst>
          <pc:docMk/>
          <pc:sldMk cId="461496011" sldId="336"/>
        </pc:sldMkLst>
      </pc:sldChg>
      <pc:sldChg chg="del">
        <pc:chgData name="Michael Altmann" userId="eabc6d5b-b3cc-440e-9399-7cf88d7dd314" providerId="ADAL" clId="{E51D138D-5181-4446-8F69-8A11D547975D}" dt="2022-07-24T04:01:02.909" v="0" actId="2696"/>
        <pc:sldMkLst>
          <pc:docMk/>
          <pc:sldMk cId="1354357743" sldId="337"/>
        </pc:sldMkLst>
      </pc:sldChg>
      <pc:sldMasterChg chg="modTransition modSldLayout">
        <pc:chgData name="Michael Altmann" userId="eabc6d5b-b3cc-440e-9399-7cf88d7dd314" providerId="ADAL" clId="{E51D138D-5181-4446-8F69-8A11D547975D}" dt="2022-07-24T04:02:31.445" v="12"/>
        <pc:sldMasterMkLst>
          <pc:docMk/>
          <pc:sldMasterMk cId="1571006399" sldId="2147483648"/>
        </pc:sldMasterMkLst>
        <pc:sldLayoutChg chg="modTransition">
          <pc:chgData name="Michael Altmann" userId="eabc6d5b-b3cc-440e-9399-7cf88d7dd314" providerId="ADAL" clId="{E51D138D-5181-4446-8F69-8A11D547975D}" dt="2022-07-24T04:02:31.445" v="12"/>
          <pc:sldLayoutMkLst>
            <pc:docMk/>
            <pc:sldMasterMk cId="1571006399" sldId="2147483648"/>
            <pc:sldLayoutMk cId="779466437" sldId="2147483649"/>
          </pc:sldLayoutMkLst>
        </pc:sldLayoutChg>
        <pc:sldLayoutChg chg="modTransition">
          <pc:chgData name="Michael Altmann" userId="eabc6d5b-b3cc-440e-9399-7cf88d7dd314" providerId="ADAL" clId="{E51D138D-5181-4446-8F69-8A11D547975D}" dt="2022-07-24T04:02:31.445" v="12"/>
          <pc:sldLayoutMkLst>
            <pc:docMk/>
            <pc:sldMasterMk cId="1571006399" sldId="2147483648"/>
            <pc:sldLayoutMk cId="3015114506" sldId="2147483650"/>
          </pc:sldLayoutMkLst>
        </pc:sldLayoutChg>
        <pc:sldLayoutChg chg="modTransition">
          <pc:chgData name="Michael Altmann" userId="eabc6d5b-b3cc-440e-9399-7cf88d7dd314" providerId="ADAL" clId="{E51D138D-5181-4446-8F69-8A11D547975D}" dt="2022-07-24T04:02:31.445" v="12"/>
          <pc:sldLayoutMkLst>
            <pc:docMk/>
            <pc:sldMasterMk cId="1571006399" sldId="2147483648"/>
            <pc:sldLayoutMk cId="3301071359" sldId="214748365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F66EA6-1AD1-40D8-BEAF-7170A0B8EC99}" type="datetimeFigureOut">
              <a:rPr lang="zh-CN" altLang="en-US" smtClean="0"/>
              <a:t>2023/2/10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117586-CEEE-4CD0-845A-128682E41BC5}" type="slidenum">
              <a:rPr lang="zh-CN" altLang="en-US" smtClean="0"/>
              <a:t>‹#›</a:t>
            </a:fld>
            <a:endParaRPr lang="zh-CN" altLang="en-US"/>
          </a:p>
        </p:txBody>
      </p:sp>
    </p:spTree>
    <p:extLst>
      <p:ext uri="{BB962C8B-B14F-4D97-AF65-F5344CB8AC3E}">
        <p14:creationId xmlns:p14="http://schemas.microsoft.com/office/powerpoint/2010/main" val="307688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E117586-CEEE-4CD0-845A-128682E41BC5}" type="slidenum">
              <a:rPr lang="zh-CN" altLang="en-US" smtClean="0"/>
              <a:t>6</a:t>
            </a:fld>
            <a:endParaRPr lang="zh-CN" altLang="en-US"/>
          </a:p>
        </p:txBody>
      </p:sp>
    </p:spTree>
    <p:extLst>
      <p:ext uri="{BB962C8B-B14F-4D97-AF65-F5344CB8AC3E}">
        <p14:creationId xmlns:p14="http://schemas.microsoft.com/office/powerpoint/2010/main" val="2860729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E117586-CEEE-4CD0-845A-128682E41BC5}" type="slidenum">
              <a:rPr lang="zh-CN" altLang="en-US" smtClean="0"/>
              <a:t>39</a:t>
            </a:fld>
            <a:endParaRPr lang="zh-CN" altLang="en-US"/>
          </a:p>
        </p:txBody>
      </p:sp>
    </p:spTree>
    <p:extLst>
      <p:ext uri="{BB962C8B-B14F-4D97-AF65-F5344CB8AC3E}">
        <p14:creationId xmlns:p14="http://schemas.microsoft.com/office/powerpoint/2010/main" val="3154910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E117586-CEEE-4CD0-845A-128682E41BC5}" type="slidenum">
              <a:rPr lang="zh-CN" altLang="en-US" smtClean="0"/>
              <a:t>42</a:t>
            </a:fld>
            <a:endParaRPr lang="zh-CN" altLang="en-US"/>
          </a:p>
        </p:txBody>
      </p:sp>
    </p:spTree>
    <p:extLst>
      <p:ext uri="{BB962C8B-B14F-4D97-AF65-F5344CB8AC3E}">
        <p14:creationId xmlns:p14="http://schemas.microsoft.com/office/powerpoint/2010/main" val="3560039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E117586-CEEE-4CD0-845A-128682E41BC5}" type="slidenum">
              <a:rPr lang="zh-CN" altLang="en-US" smtClean="0"/>
              <a:t>43</a:t>
            </a:fld>
            <a:endParaRPr lang="zh-CN" altLang="en-US"/>
          </a:p>
        </p:txBody>
      </p:sp>
    </p:spTree>
    <p:extLst>
      <p:ext uri="{BB962C8B-B14F-4D97-AF65-F5344CB8AC3E}">
        <p14:creationId xmlns:p14="http://schemas.microsoft.com/office/powerpoint/2010/main" val="15218661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4664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2E9005-688A-26D1-2DF9-3CA3CB7E233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620734B-9517-9302-9E96-FF10CC3B6A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3FCC0B9-08A6-5305-84EF-B180A7646431}"/>
              </a:ext>
            </a:extLst>
          </p:cNvPr>
          <p:cNvSpPr>
            <a:spLocks noGrp="1"/>
          </p:cNvSpPr>
          <p:nvPr>
            <p:ph type="dt" sz="half" idx="10"/>
          </p:nvPr>
        </p:nvSpPr>
        <p:spPr/>
        <p:txBody>
          <a:bodyPr/>
          <a:lstStyle/>
          <a:p>
            <a:fld id="{AE5D055F-91DE-4F41-927B-76188ADB0A00}" type="datetimeFigureOut">
              <a:rPr lang="zh-CN" altLang="en-US" smtClean="0"/>
              <a:t>2023/2/10</a:t>
            </a:fld>
            <a:endParaRPr lang="zh-CN" altLang="en-US"/>
          </a:p>
        </p:txBody>
      </p:sp>
      <p:sp>
        <p:nvSpPr>
          <p:cNvPr id="5" name="页脚占位符 4">
            <a:extLst>
              <a:ext uri="{FF2B5EF4-FFF2-40B4-BE49-F238E27FC236}">
                <a16:creationId xmlns:a16="http://schemas.microsoft.com/office/drawing/2014/main" id="{B83E3FA5-5455-5723-3478-A4D30DA965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613008-D2D4-FBAA-C1C9-9FA060B3208B}"/>
              </a:ext>
            </a:extLst>
          </p:cNvPr>
          <p:cNvSpPr>
            <a:spLocks noGrp="1"/>
          </p:cNvSpPr>
          <p:nvPr>
            <p:ph type="sldNum" sz="quarter" idx="12"/>
          </p:nvPr>
        </p:nvSpPr>
        <p:spPr/>
        <p:txBody>
          <a:bodyPr/>
          <a:lstStyle/>
          <a:p>
            <a:fld id="{E5949EDF-36B9-4A9C-9EBA-7B6B04223BAE}" type="slidenum">
              <a:rPr lang="zh-CN" altLang="en-US" smtClean="0"/>
              <a:t>‹#›</a:t>
            </a:fld>
            <a:endParaRPr lang="zh-CN" altLang="en-US"/>
          </a:p>
        </p:txBody>
      </p:sp>
    </p:spTree>
    <p:extLst>
      <p:ext uri="{BB962C8B-B14F-4D97-AF65-F5344CB8AC3E}">
        <p14:creationId xmlns:p14="http://schemas.microsoft.com/office/powerpoint/2010/main" val="30151145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A66BC-1576-6F25-B295-7BD9DA1F35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240FA7-1E51-E788-2B7A-98891C742D3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88DA522-CD07-9501-600C-3020AFD8E72E}"/>
              </a:ext>
            </a:extLst>
          </p:cNvPr>
          <p:cNvSpPr>
            <a:spLocks noGrp="1"/>
          </p:cNvSpPr>
          <p:nvPr>
            <p:ph type="dt" sz="half" idx="10"/>
          </p:nvPr>
        </p:nvSpPr>
        <p:spPr/>
        <p:txBody>
          <a:bodyPr/>
          <a:lstStyle/>
          <a:p>
            <a:fld id="{AE5D055F-91DE-4F41-927B-76188ADB0A00}" type="datetimeFigureOut">
              <a:rPr lang="zh-CN" altLang="en-US" smtClean="0"/>
              <a:t>2023/2/10</a:t>
            </a:fld>
            <a:endParaRPr lang="zh-CN" altLang="en-US"/>
          </a:p>
        </p:txBody>
      </p:sp>
      <p:sp>
        <p:nvSpPr>
          <p:cNvPr id="5" name="页脚占位符 4">
            <a:extLst>
              <a:ext uri="{FF2B5EF4-FFF2-40B4-BE49-F238E27FC236}">
                <a16:creationId xmlns:a16="http://schemas.microsoft.com/office/drawing/2014/main" id="{B532D97E-74C6-76FE-70CF-0C7EFBA128B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15AF97-9F39-C03A-D317-4D282A4C9DB0}"/>
              </a:ext>
            </a:extLst>
          </p:cNvPr>
          <p:cNvSpPr>
            <a:spLocks noGrp="1"/>
          </p:cNvSpPr>
          <p:nvPr>
            <p:ph type="sldNum" sz="quarter" idx="12"/>
          </p:nvPr>
        </p:nvSpPr>
        <p:spPr/>
        <p:txBody>
          <a:bodyPr/>
          <a:lstStyle/>
          <a:p>
            <a:fld id="{E5949EDF-36B9-4A9C-9EBA-7B6B04223BAE}" type="slidenum">
              <a:rPr lang="zh-CN" altLang="en-US" smtClean="0"/>
              <a:t>‹#›</a:t>
            </a:fld>
            <a:endParaRPr lang="zh-CN" altLang="en-US"/>
          </a:p>
        </p:txBody>
      </p:sp>
    </p:spTree>
    <p:extLst>
      <p:ext uri="{BB962C8B-B14F-4D97-AF65-F5344CB8AC3E}">
        <p14:creationId xmlns:p14="http://schemas.microsoft.com/office/powerpoint/2010/main" val="33010713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006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3.xml"/><Relationship Id="rId6" Type="http://schemas.openxmlformats.org/officeDocument/2006/relationships/image" Target="../media/image19.svg"/><Relationship Id="rId5" Type="http://schemas.openxmlformats.org/officeDocument/2006/relationships/image" Target="../media/image8.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9.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9.sv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19.svg"/><Relationship Id="rId5" Type="http://schemas.openxmlformats.org/officeDocument/2006/relationships/image" Target="../media/image8.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5.xml"/><Relationship Id="rId6" Type="http://schemas.openxmlformats.org/officeDocument/2006/relationships/image" Target="../media/image19.svg"/><Relationship Id="rId5" Type="http://schemas.openxmlformats.org/officeDocument/2006/relationships/image" Target="../media/image9.sv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19.svg"/><Relationship Id="rId5" Type="http://schemas.openxmlformats.org/officeDocument/2006/relationships/image" Target="../media/image8.png"/><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9.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1.gif"/><Relationship Id="rId5" Type="http://schemas.openxmlformats.org/officeDocument/2006/relationships/image" Target="../media/image20.gif"/><Relationship Id="rId4" Type="http://schemas.openxmlformats.org/officeDocument/2006/relationships/image" Target="../media/image9.svg"/></Relationships>
</file>

<file path=ppt/slides/_rels/slide3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21.gif"/><Relationship Id="rId4" Type="http://schemas.openxmlformats.org/officeDocument/2006/relationships/image" Target="../media/image20.gif"/></Relationships>
</file>

<file path=ppt/slides/_rels/slide3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1.xml"/><Relationship Id="rId6" Type="http://schemas.openxmlformats.org/officeDocument/2006/relationships/image" Target="../media/image24.gif"/><Relationship Id="rId5" Type="http://schemas.openxmlformats.org/officeDocument/2006/relationships/image" Target="../media/image23.gif"/><Relationship Id="rId4" Type="http://schemas.openxmlformats.org/officeDocument/2006/relationships/image" Target="../media/image22.gif"/></Relationships>
</file>

<file path=ppt/slides/_rels/slide3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gif"/><Relationship Id="rId1" Type="http://schemas.openxmlformats.org/officeDocument/2006/relationships/slideLayout" Target="../slideLayouts/slideLayout1.xml"/><Relationship Id="rId4" Type="http://schemas.openxmlformats.org/officeDocument/2006/relationships/image" Target="../media/image24.gif"/></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4.gif"/><Relationship Id="rId5" Type="http://schemas.openxmlformats.org/officeDocument/2006/relationships/image" Target="../media/image23.gif"/><Relationship Id="rId4" Type="http://schemas.openxmlformats.org/officeDocument/2006/relationships/image" Target="../media/image9.svg"/></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svg"/></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9.sv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8.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4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31.png"/><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9.sv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chemeClr val="accent4"/>
        </a:solidFill>
        <a:effectLst/>
      </p:bgPr>
    </p:bg>
    <p:spTree>
      <p:nvGrpSpPr>
        <p:cNvPr id="1" name=""/>
        <p:cNvGrpSpPr/>
        <p:nvPr/>
      </p:nvGrpSpPr>
      <p:grpSpPr>
        <a:xfrm>
          <a:off x="0" y="0"/>
          <a:ext cx="0" cy="0"/>
          <a:chOff x="0" y="0"/>
          <a:chExt cx="0" cy="0"/>
        </a:xfrm>
      </p:grpSpPr>
      <p:pic>
        <p:nvPicPr>
          <p:cNvPr id="6" name="图片 5" descr="图片包含 背景图案&#10;&#10;描述已自动生成">
            <a:extLst>
              <a:ext uri="{FF2B5EF4-FFF2-40B4-BE49-F238E27FC236}">
                <a16:creationId xmlns:a16="http://schemas.microsoft.com/office/drawing/2014/main" id="{554C7132-BE9C-0EE7-DCA8-47BFAD4539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D4E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xel 4 GB">
            <a:extLst>
              <a:ext uri="{FF2B5EF4-FFF2-40B4-BE49-F238E27FC236}">
                <a16:creationId xmlns:a16="http://schemas.microsoft.com/office/drawing/2014/main" id="{2AAE38D4-008C-1CC6-AF2E-DE6AF6D8E2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179" y="287486"/>
            <a:ext cx="2923431" cy="6199264"/>
          </a:xfrm>
          <a:prstGeom prst="rect">
            <a:avLst/>
          </a:prstGeom>
          <a:ln>
            <a:noFill/>
          </a:ln>
          <a:effectLst/>
        </p:spPr>
      </p:pic>
      <p:sp>
        <p:nvSpPr>
          <p:cNvPr id="16" name="After Universal GMS Doze: Button">
            <a:extLst>
              <a:ext uri="{FF2B5EF4-FFF2-40B4-BE49-F238E27FC236}">
                <a16:creationId xmlns:a16="http://schemas.microsoft.com/office/drawing/2014/main" id="{537F89D6-0619-5328-7F63-BE8B04D3CAB3}"/>
              </a:ext>
            </a:extLst>
          </p:cNvPr>
          <p:cNvSpPr/>
          <p:nvPr/>
        </p:nvSpPr>
        <p:spPr>
          <a:xfrm>
            <a:off x="6099471" y="1697392"/>
            <a:ext cx="5712823" cy="1012438"/>
          </a:xfrm>
          <a:prstGeom prst="roundRect">
            <a:avLst>
              <a:gd name="adj" fmla="val 38452"/>
            </a:avLst>
          </a:prstGeom>
          <a:solidFill>
            <a:srgbClr val="259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bg1"/>
                </a:solidFill>
                <a:latin typeface="Noto Sans SC" panose="020B0500000000000000" pitchFamily="34" charset="-122"/>
                <a:ea typeface="Noto Sans SC" panose="020B0500000000000000" pitchFamily="34" charset="-122"/>
              </a:rPr>
              <a:t>Universal GMS Doze</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23" name="After Switch Button: Shadow">
            <a:extLst>
              <a:ext uri="{FF2B5EF4-FFF2-40B4-BE49-F238E27FC236}">
                <a16:creationId xmlns:a16="http://schemas.microsoft.com/office/drawing/2014/main" id="{7BA3CECB-D2DF-FC01-619A-FA3F382D4B2F}"/>
              </a:ext>
            </a:extLst>
          </p:cNvPr>
          <p:cNvSpPr/>
          <p:nvPr/>
        </p:nvSpPr>
        <p:spPr>
          <a:xfrm>
            <a:off x="10397995" y="1884464"/>
            <a:ext cx="624962" cy="638474"/>
          </a:xfrm>
          <a:prstGeom prst="ellipse">
            <a:avLst/>
          </a:prstGeom>
          <a:solidFill>
            <a:srgbClr val="40404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After Switch Framework">
            <a:extLst>
              <a:ext uri="{FF2B5EF4-FFF2-40B4-BE49-F238E27FC236}">
                <a16:creationId xmlns:a16="http://schemas.microsoft.com/office/drawing/2014/main" id="{D228DBF3-A55D-81E3-F9C9-3CC67607B677}"/>
              </a:ext>
            </a:extLst>
          </p:cNvPr>
          <p:cNvSpPr/>
          <p:nvPr/>
        </p:nvSpPr>
        <p:spPr>
          <a:xfrm>
            <a:off x="10492638" y="1988073"/>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Universal GMS Doze: Button">
            <a:extLst>
              <a:ext uri="{FF2B5EF4-FFF2-40B4-BE49-F238E27FC236}">
                <a16:creationId xmlns:a16="http://schemas.microsoft.com/office/drawing/2014/main" id="{1E6D5CC1-D3A6-5492-298A-FE9FEDF0ECC9}"/>
              </a:ext>
            </a:extLst>
          </p:cNvPr>
          <p:cNvSpPr/>
          <p:nvPr/>
        </p:nvSpPr>
        <p:spPr>
          <a:xfrm>
            <a:off x="6099471" y="1695590"/>
            <a:ext cx="5712823" cy="1012438"/>
          </a:xfrm>
          <a:prstGeom prst="roundRect">
            <a:avLst>
              <a:gd name="adj" fmla="val 3681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Universal GMS Doze</a:t>
            </a:r>
            <a:endParaRPr lang="zh-CN" altLang="en-US" sz="24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 name="Switch Framework">
            <a:extLst>
              <a:ext uri="{FF2B5EF4-FFF2-40B4-BE49-F238E27FC236}">
                <a16:creationId xmlns:a16="http://schemas.microsoft.com/office/drawing/2014/main" id="{84E94960-01DE-3248-848D-C3BD8E72CF15}"/>
              </a:ext>
            </a:extLst>
          </p:cNvPr>
          <p:cNvSpPr/>
          <p:nvPr/>
        </p:nvSpPr>
        <p:spPr>
          <a:xfrm>
            <a:off x="10492638" y="1986271"/>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After Switch Button">
            <a:extLst>
              <a:ext uri="{FF2B5EF4-FFF2-40B4-BE49-F238E27FC236}">
                <a16:creationId xmlns:a16="http://schemas.microsoft.com/office/drawing/2014/main" id="{EDB1E364-FB4A-A6C7-7328-5FD767ACFC9C}"/>
              </a:ext>
            </a:extLst>
          </p:cNvPr>
          <p:cNvSpPr/>
          <p:nvPr/>
        </p:nvSpPr>
        <p:spPr>
          <a:xfrm>
            <a:off x="10552113" y="2041616"/>
            <a:ext cx="316726" cy="323574"/>
          </a:xfrm>
          <a:prstGeom prst="ellipse">
            <a:avLst/>
          </a:prstGeom>
          <a:solidFill>
            <a:srgbClr val="6DBB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Switch Button">
            <a:extLst>
              <a:ext uri="{FF2B5EF4-FFF2-40B4-BE49-F238E27FC236}">
                <a16:creationId xmlns:a16="http://schemas.microsoft.com/office/drawing/2014/main" id="{02938465-0CEA-A054-CB7A-6DC0DC1DA042}"/>
              </a:ext>
            </a:extLst>
          </p:cNvPr>
          <p:cNvSpPr/>
          <p:nvPr/>
        </p:nvSpPr>
        <p:spPr>
          <a:xfrm>
            <a:off x="10550534" y="2039814"/>
            <a:ext cx="316726" cy="32357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4" name="图片 23" descr="图标&#10;&#10;描述已自动生成">
            <a:extLst>
              <a:ext uri="{FF2B5EF4-FFF2-40B4-BE49-F238E27FC236}">
                <a16:creationId xmlns:a16="http://schemas.microsoft.com/office/drawing/2014/main" id="{EA77852B-83D1-66D8-8E8F-B17B57DDB9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021" y="3124274"/>
            <a:ext cx="990151" cy="1033718"/>
          </a:xfrm>
          <a:prstGeom prst="rect">
            <a:avLst/>
          </a:prstGeom>
        </p:spPr>
      </p:pic>
      <p:pic>
        <p:nvPicPr>
          <p:cNvPr id="25" name="图片 24" descr="徽标, 图标&#10;&#10;描述已自动生成">
            <a:extLst>
              <a:ext uri="{FF2B5EF4-FFF2-40B4-BE49-F238E27FC236}">
                <a16:creationId xmlns:a16="http://schemas.microsoft.com/office/drawing/2014/main" id="{2B6AB65F-E61B-8B48-B946-01842A924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6608" y="3124274"/>
            <a:ext cx="972234" cy="972234"/>
          </a:xfrm>
          <a:prstGeom prst="rect">
            <a:avLst/>
          </a:prstGeom>
        </p:spPr>
      </p:pic>
      <p:pic>
        <p:nvPicPr>
          <p:cNvPr id="26" name="图片 25" descr="卡通人物&#10;&#10;低可信度描述已自动生成">
            <a:extLst>
              <a:ext uri="{FF2B5EF4-FFF2-40B4-BE49-F238E27FC236}">
                <a16:creationId xmlns:a16="http://schemas.microsoft.com/office/drawing/2014/main" id="{7067D15E-2A6E-81C9-D0B5-80F07AA697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7241" y="4465047"/>
            <a:ext cx="841742" cy="841742"/>
          </a:xfrm>
          <a:prstGeom prst="rect">
            <a:avLst/>
          </a:prstGeom>
        </p:spPr>
      </p:pic>
      <p:pic>
        <p:nvPicPr>
          <p:cNvPr id="27" name="图片 26" descr="图标&#10;&#10;描述已自动生成">
            <a:extLst>
              <a:ext uri="{FF2B5EF4-FFF2-40B4-BE49-F238E27FC236}">
                <a16:creationId xmlns:a16="http://schemas.microsoft.com/office/drawing/2014/main" id="{99B086C9-1EFF-89AA-CFF2-A9175ED57B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75171" y="4308867"/>
            <a:ext cx="1181472" cy="1233457"/>
          </a:xfrm>
          <a:prstGeom prst="rect">
            <a:avLst/>
          </a:prstGeom>
        </p:spPr>
      </p:pic>
      <p:pic>
        <p:nvPicPr>
          <p:cNvPr id="29" name="Pixel 4 GB">
            <a:extLst>
              <a:ext uri="{FF2B5EF4-FFF2-40B4-BE49-F238E27FC236}">
                <a16:creationId xmlns:a16="http://schemas.microsoft.com/office/drawing/2014/main" id="{96EB533B-B1EF-BBD2-975E-78FD4D58B4E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285" b="97198" l="9677" r="89728">
                        <a14:foregroundMark x1="10781" y1="17414" x2="35739" y2="15532"/>
                        <a14:foregroundMark x1="35739" y1="15532" x2="74958" y2="38671"/>
                        <a14:foregroundMark x1="74958" y1="38671" x2="56112" y2="54083"/>
                        <a14:foregroundMark x1="56112" y1="54083" x2="48727" y2="52722"/>
                        <a14:foregroundMark x1="48387" y1="60488" x2="64177" y2="19215"/>
                        <a14:foregroundMark x1="64177" y1="19215" x2="64177" y2="19215"/>
                        <a14:foregroundMark x1="9847" y1="7126" x2="30645" y2="6685"/>
                        <a14:foregroundMark x1="30645" y1="6685" x2="49066" y2="6845"/>
                        <a14:foregroundMark x1="49066" y1="6845" x2="85993" y2="6405"/>
                        <a14:foregroundMark x1="85993" y1="6405" x2="85993" y2="6405"/>
                        <a14:foregroundMark x1="7046" y1="59888" x2="13243" y2="88831"/>
                        <a14:foregroundMark x1="13243" y1="88831" x2="27589" y2="95476"/>
                        <a14:foregroundMark x1="27589" y1="95476" x2="58744" y2="93675"/>
                        <a14:foregroundMark x1="58744" y1="93675" x2="77504" y2="54644"/>
                        <a14:backgroundMark x1="16299" y1="97558" x2="12309" y2="97558"/>
                      </a14:backgroundRemoval>
                    </a14:imgEffect>
                  </a14:imgLayer>
                </a14:imgProps>
              </a:ext>
              <a:ext uri="{28A0092B-C50C-407E-A947-70E740481C1C}">
                <a14:useLocalDpi xmlns:a14="http://schemas.microsoft.com/office/drawing/2010/main" val="0"/>
              </a:ext>
            </a:extLst>
          </a:blip>
          <a:srcRect/>
          <a:stretch/>
        </p:blipFill>
        <p:spPr>
          <a:xfrm>
            <a:off x="3030672" y="253881"/>
            <a:ext cx="2923431" cy="6199262"/>
          </a:xfrm>
          <a:prstGeom prst="rect">
            <a:avLst/>
          </a:prstGeom>
          <a:ln>
            <a:noFill/>
          </a:ln>
          <a:effectLst/>
        </p:spPr>
      </p:pic>
    </p:spTree>
    <p:extLst>
      <p:ext uri="{BB962C8B-B14F-4D97-AF65-F5344CB8AC3E}">
        <p14:creationId xmlns:p14="http://schemas.microsoft.com/office/powerpoint/2010/main" val="3298997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xit" presetSubtype="0" fill="hold" grpId="0" nodeType="withEffect">
                                  <p:stCondLst>
                                    <p:cond delay="0"/>
                                  </p:stCondLst>
                                  <p:childTnLst>
                                    <p:animEffect transition="out" filter="fade">
                                      <p:cBhvr>
                                        <p:cTn id="9" dur="350"/>
                                        <p:tgtEl>
                                          <p:spTgt spid="12"/>
                                        </p:tgtEl>
                                      </p:cBhvr>
                                    </p:animEffect>
                                    <p:set>
                                      <p:cBhvr>
                                        <p:cTn id="10" dur="1" fill="hold">
                                          <p:stCondLst>
                                            <p:cond delay="349"/>
                                          </p:stCondLst>
                                        </p:cTn>
                                        <p:tgtEl>
                                          <p:spTgt spid="1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350"/>
                                        <p:tgtEl>
                                          <p:spTgt spid="2"/>
                                        </p:tgtEl>
                                      </p:cBhvr>
                                    </p:animEffect>
                                    <p:set>
                                      <p:cBhvr>
                                        <p:cTn id="13" dur="1" fill="hold">
                                          <p:stCondLst>
                                            <p:cond delay="349"/>
                                          </p:stCondLst>
                                        </p:cTn>
                                        <p:tgtEl>
                                          <p:spTgt spid="2"/>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42" presetClass="path" presetSubtype="0" accel="50000" decel="50000" fill="hold" grpId="0" nodeType="withEffect">
                                  <p:stCondLst>
                                    <p:cond delay="0"/>
                                  </p:stCondLst>
                                  <p:childTnLst>
                                    <p:animMotion origin="layout" path="M 4.375E-6 3.7037E-6 L 0.03984 -0.00024 " pathEditMode="relative" rAng="0" ptsTypes="AA">
                                      <p:cBhvr>
                                        <p:cTn id="17" dur="350" fill="hold"/>
                                        <p:tgtEl>
                                          <p:spTgt spid="22"/>
                                        </p:tgtEl>
                                        <p:attrNameLst>
                                          <p:attrName>ppt_x</p:attrName>
                                          <p:attrName>ppt_y</p:attrName>
                                        </p:attrNameLst>
                                      </p:cBhvr>
                                      <p:rCtr x="1992" y="-23"/>
                                    </p:animMotion>
                                  </p:childTnLst>
                                </p:cTn>
                              </p:par>
                              <p:par>
                                <p:cTn id="18" presetID="42" presetClass="path" presetSubtype="0" accel="50000" decel="50000" fill="hold" grpId="0" nodeType="withEffect">
                                  <p:stCondLst>
                                    <p:cond delay="0"/>
                                  </p:stCondLst>
                                  <p:childTnLst>
                                    <p:animMotion origin="layout" path="M 4.375E-6 3.7037E-6 L 0.03984 -0.00024 " pathEditMode="relative" rAng="0" ptsTypes="AA">
                                      <p:cBhvr>
                                        <p:cTn id="19" dur="350" fill="hold"/>
                                        <p:tgtEl>
                                          <p:spTgt spid="23"/>
                                        </p:tgtEl>
                                        <p:attrNameLst>
                                          <p:attrName>ppt_x</p:attrName>
                                          <p:attrName>ppt_y</p:attrName>
                                        </p:attrNameLst>
                                      </p:cBhvr>
                                      <p:rCtr x="1992" y="-23"/>
                                    </p:animMotion>
                                  </p:childTnLst>
                                </p:cTn>
                              </p:par>
                            </p:childTnLst>
                          </p:cTn>
                        </p:par>
                        <p:par>
                          <p:cTn id="20" fill="hold">
                            <p:stCondLst>
                              <p:cond delay="500"/>
                            </p:stCondLst>
                            <p:childTnLst>
                              <p:par>
                                <p:cTn id="21" presetID="10" presetClass="exit" presetSubtype="0" fill="hold" grpId="2" nodeType="afterEffect">
                                  <p:stCondLst>
                                    <p:cond delay="0"/>
                                  </p:stCondLst>
                                  <p:childTnLst>
                                    <p:animEffect transition="out" filter="fade">
                                      <p:cBhvr>
                                        <p:cTn id="22" dur="500"/>
                                        <p:tgtEl>
                                          <p:spTgt spid="23"/>
                                        </p:tgtEl>
                                      </p:cBhvr>
                                    </p:animEffect>
                                    <p:set>
                                      <p:cBhvr>
                                        <p:cTn id="23"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3" grpId="2" animBg="1"/>
      <p:bldP spid="12" grpId="0" animBg="1"/>
      <p:bldP spid="2" grpId="0" animBg="1"/>
      <p:bldP spid="22" grpId="0" animBg="1"/>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2" name="BB" hidden="1">
            <a:extLst>
              <a:ext uri="{FF2B5EF4-FFF2-40B4-BE49-F238E27FC236}">
                <a16:creationId xmlns:a16="http://schemas.microsoft.com/office/drawing/2014/main" id="{BD81A8AD-8D33-B7BF-537F-0AF1778027FA}"/>
              </a:ext>
            </a:extLst>
          </p:cNvPr>
          <p:cNvSpPr/>
          <p:nvPr/>
        </p:nvSpPr>
        <p:spPr>
          <a:xfrm>
            <a:off x="1" y="1"/>
            <a:ext cx="12192000" cy="6858000"/>
          </a:xfrm>
          <a:prstGeom prst="rect">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After Universal GMS Doze: Switch">
            <a:extLst>
              <a:ext uri="{FF2B5EF4-FFF2-40B4-BE49-F238E27FC236}">
                <a16:creationId xmlns:a16="http://schemas.microsoft.com/office/drawing/2014/main" id="{537F89D6-0619-5328-7F63-BE8B04D3CAB3}"/>
              </a:ext>
            </a:extLst>
          </p:cNvPr>
          <p:cNvSpPr/>
          <p:nvPr/>
        </p:nvSpPr>
        <p:spPr>
          <a:xfrm>
            <a:off x="12323990" y="1228332"/>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壁纸引擎</a:t>
            </a:r>
          </a:p>
        </p:txBody>
      </p:sp>
      <p:sp>
        <p:nvSpPr>
          <p:cNvPr id="23" name="After Switch Button: Shadow">
            <a:extLst>
              <a:ext uri="{FF2B5EF4-FFF2-40B4-BE49-F238E27FC236}">
                <a16:creationId xmlns:a16="http://schemas.microsoft.com/office/drawing/2014/main" id="{7BA3CECB-D2DF-FC01-619A-FA3F382D4B2F}"/>
              </a:ext>
            </a:extLst>
          </p:cNvPr>
          <p:cNvSpPr/>
          <p:nvPr/>
        </p:nvSpPr>
        <p:spPr>
          <a:xfrm>
            <a:off x="16834765" y="1415404"/>
            <a:ext cx="624962" cy="638474"/>
          </a:xfrm>
          <a:prstGeom prst="ellipse">
            <a:avLst/>
          </a:prstGeom>
          <a:solidFill>
            <a:srgbClr val="FFACDD">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After Switch Framework">
            <a:extLst>
              <a:ext uri="{FF2B5EF4-FFF2-40B4-BE49-F238E27FC236}">
                <a16:creationId xmlns:a16="http://schemas.microsoft.com/office/drawing/2014/main" id="{D228DBF3-A55D-81E3-F9C9-3CC67607B677}"/>
              </a:ext>
            </a:extLst>
          </p:cNvPr>
          <p:cNvSpPr/>
          <p:nvPr/>
        </p:nvSpPr>
        <p:spPr>
          <a:xfrm>
            <a:off x="16929408" y="1519013"/>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After Switch Button">
            <a:extLst>
              <a:ext uri="{FF2B5EF4-FFF2-40B4-BE49-F238E27FC236}">
                <a16:creationId xmlns:a16="http://schemas.microsoft.com/office/drawing/2014/main" id="{EDB1E364-FB4A-A6C7-7328-5FD767ACFC9C}"/>
              </a:ext>
            </a:extLst>
          </p:cNvPr>
          <p:cNvSpPr/>
          <p:nvPr/>
        </p:nvSpPr>
        <p:spPr>
          <a:xfrm>
            <a:off x="17477833" y="1571863"/>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Universal GMS Doze: Title">
            <a:extLst>
              <a:ext uri="{FF2B5EF4-FFF2-40B4-BE49-F238E27FC236}">
                <a16:creationId xmlns:a16="http://schemas.microsoft.com/office/drawing/2014/main" id="{4E975D40-542D-F39A-62C8-10AC468F6E05}"/>
              </a:ext>
            </a:extLst>
          </p:cNvPr>
          <p:cNvSpPr txBox="1"/>
          <p:nvPr/>
        </p:nvSpPr>
        <p:spPr>
          <a:xfrm>
            <a:off x="12413007" y="216490"/>
            <a:ext cx="4255332" cy="646331"/>
          </a:xfrm>
          <a:prstGeom prst="rect">
            <a:avLst/>
          </a:prstGeom>
          <a:noFill/>
        </p:spPr>
        <p:txBody>
          <a:bodyPr wrap="none" rtlCol="0">
            <a:spAutoFit/>
          </a:bodyPr>
          <a:lstStyle/>
          <a:p>
            <a:r>
              <a:rPr lang="en-US" altLang="zh-CN" sz="3600" b="1">
                <a:solidFill>
                  <a:schemeClr val="tx1">
                    <a:lumMod val="75000"/>
                    <a:lumOff val="25000"/>
                  </a:schemeClr>
                </a:solidFill>
                <a:latin typeface="Noto Sans SC" panose="020B0500000000000000" pitchFamily="34" charset="-122"/>
                <a:ea typeface="Noto Sans SC" panose="020B0500000000000000" pitchFamily="34" charset="-122"/>
              </a:rPr>
              <a:t>Wallpaper Engine</a:t>
            </a:r>
            <a:endParaRPr lang="zh-CN" altLang="en-US" sz="36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5" name="Universal GMS Doze: Subtitle">
            <a:extLst>
              <a:ext uri="{FF2B5EF4-FFF2-40B4-BE49-F238E27FC236}">
                <a16:creationId xmlns:a16="http://schemas.microsoft.com/office/drawing/2014/main" id="{D6961C15-3DC0-0CF2-1A77-0A9F657F4998}"/>
              </a:ext>
            </a:extLst>
          </p:cNvPr>
          <p:cNvSpPr txBox="1"/>
          <p:nvPr/>
        </p:nvSpPr>
        <p:spPr>
          <a:xfrm>
            <a:off x="12451899" y="2510818"/>
            <a:ext cx="6032421" cy="646331"/>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壁纸引擎为手机提供不亚于</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PC</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端体验的自定义动态壁纸，</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ea typeface="Noto Sans SC" panose="020B0500000000000000" pitchFamily="34" charset="-122"/>
              </a:rPr>
              <a:t>且手机端兼容绝大多数</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PC</a:t>
            </a:r>
            <a:r>
              <a:rPr lang="zh-CN" altLang="en-US" b="1">
                <a:solidFill>
                  <a:schemeClr val="tx1">
                    <a:lumMod val="65000"/>
                    <a:lumOff val="35000"/>
                  </a:schemeClr>
                </a:solidFill>
                <a:ea typeface="Noto Sans SC" panose="020B0500000000000000" pitchFamily="34" charset="-122"/>
              </a:rPr>
              <a:t>端的动态效果。</a:t>
            </a:r>
            <a:endParaRPr lang="en-US" altLang="zh-CN" b="1">
              <a:solidFill>
                <a:schemeClr val="tx1">
                  <a:lumMod val="65000"/>
                  <a:lumOff val="35000"/>
                </a:schemeClr>
              </a:solidFill>
              <a:ea typeface="Noto Sans SC" panose="020B0500000000000000" pitchFamily="34" charset="-122"/>
            </a:endParaRPr>
          </a:p>
        </p:txBody>
      </p:sp>
      <p:sp>
        <p:nvSpPr>
          <p:cNvPr id="6" name="文本框 5">
            <a:extLst>
              <a:ext uri="{FF2B5EF4-FFF2-40B4-BE49-F238E27FC236}">
                <a16:creationId xmlns:a16="http://schemas.microsoft.com/office/drawing/2014/main" id="{31CE7193-2B5D-95F4-D6FA-A364EB722FF0}"/>
              </a:ext>
            </a:extLst>
          </p:cNvPr>
          <p:cNvSpPr txBox="1"/>
          <p:nvPr/>
        </p:nvSpPr>
        <p:spPr>
          <a:xfrm>
            <a:off x="12451899" y="3429000"/>
            <a:ext cx="4538550"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壁纸引擎不需要</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root</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和框架支持</a:t>
            </a:r>
            <a:endParaRPr lang="zh-CN" altLang="en-US" sz="2400" b="1">
              <a:solidFill>
                <a:schemeClr val="tx1">
                  <a:lumMod val="75000"/>
                  <a:lumOff val="25000"/>
                </a:schemeClr>
              </a:solidFill>
              <a:ea typeface="Noto Sans SC" panose="020B0500000000000000" pitchFamily="34" charset="-122"/>
            </a:endParaRPr>
          </a:p>
        </p:txBody>
      </p:sp>
      <p:sp>
        <p:nvSpPr>
          <p:cNvPr id="26" name="Universal GMS Doze: Subtitle">
            <a:extLst>
              <a:ext uri="{FF2B5EF4-FFF2-40B4-BE49-F238E27FC236}">
                <a16:creationId xmlns:a16="http://schemas.microsoft.com/office/drawing/2014/main" id="{8607E818-5F86-06EE-2DA5-CB1B1FE570E5}"/>
              </a:ext>
            </a:extLst>
          </p:cNvPr>
          <p:cNvSpPr txBox="1"/>
          <p:nvPr/>
        </p:nvSpPr>
        <p:spPr>
          <a:xfrm>
            <a:off x="12451899" y="3819265"/>
            <a:ext cx="4907690"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只要在</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Steam</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购买了</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PC</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端就可以在手机上使用</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7" name="文本框 26">
            <a:extLst>
              <a:ext uri="{FF2B5EF4-FFF2-40B4-BE49-F238E27FC236}">
                <a16:creationId xmlns:a16="http://schemas.microsoft.com/office/drawing/2014/main" id="{46773D90-0CE6-ADFE-4000-FCD522967F10}"/>
              </a:ext>
            </a:extLst>
          </p:cNvPr>
          <p:cNvSpPr txBox="1"/>
          <p:nvPr/>
        </p:nvSpPr>
        <p:spPr>
          <a:xfrm>
            <a:off x="12451899" y="4280930"/>
            <a:ext cx="2031325"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丰富的壁纸库</a:t>
            </a:r>
          </a:p>
        </p:txBody>
      </p:sp>
      <p:sp>
        <p:nvSpPr>
          <p:cNvPr id="28" name="Universal GMS Doze: Subtitle">
            <a:extLst>
              <a:ext uri="{FF2B5EF4-FFF2-40B4-BE49-F238E27FC236}">
                <a16:creationId xmlns:a16="http://schemas.microsoft.com/office/drawing/2014/main" id="{2374CA0C-5F7F-063C-48A8-048511CCB2E4}"/>
              </a:ext>
            </a:extLst>
          </p:cNvPr>
          <p:cNvSpPr txBox="1"/>
          <p:nvPr/>
        </p:nvSpPr>
        <p:spPr>
          <a:xfrm>
            <a:off x="12451899" y="4671195"/>
            <a:ext cx="3647152"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绝大多数创意工坊壁纸都适配手机</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9" name="文本框 28">
            <a:extLst>
              <a:ext uri="{FF2B5EF4-FFF2-40B4-BE49-F238E27FC236}">
                <a16:creationId xmlns:a16="http://schemas.microsoft.com/office/drawing/2014/main" id="{9B6355FA-6A29-5004-B68C-6B46B10E629F}"/>
              </a:ext>
            </a:extLst>
          </p:cNvPr>
          <p:cNvSpPr txBox="1"/>
          <p:nvPr/>
        </p:nvSpPr>
        <p:spPr>
          <a:xfrm>
            <a:off x="12451899" y="5132860"/>
            <a:ext cx="2646878"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较弱的系统适配度</a:t>
            </a:r>
          </a:p>
        </p:txBody>
      </p:sp>
      <p:sp>
        <p:nvSpPr>
          <p:cNvPr id="30" name="Universal GMS Doze: Subtitle">
            <a:extLst>
              <a:ext uri="{FF2B5EF4-FFF2-40B4-BE49-F238E27FC236}">
                <a16:creationId xmlns:a16="http://schemas.microsoft.com/office/drawing/2014/main" id="{2D27CA82-0DB0-3B48-24DA-85062ABD6DA1}"/>
              </a:ext>
            </a:extLst>
          </p:cNvPr>
          <p:cNvSpPr txBox="1"/>
          <p:nvPr/>
        </p:nvSpPr>
        <p:spPr>
          <a:xfrm>
            <a:off x="12451899" y="5523125"/>
            <a:ext cx="3185487"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缺少缩放动画和自动深色模式</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414201" y="-266351"/>
            <a:ext cx="3363598" cy="7116051"/>
          </a:xfrm>
          <a:prstGeom prst="rect">
            <a:avLst/>
          </a:prstGeom>
          <a:ln>
            <a:noFill/>
          </a:ln>
          <a:effectLst/>
        </p:spPr>
      </p:pic>
      <p:grpSp>
        <p:nvGrpSpPr>
          <p:cNvPr id="4" name="PC GB">
            <a:extLst>
              <a:ext uri="{FF2B5EF4-FFF2-40B4-BE49-F238E27FC236}">
                <a16:creationId xmlns:a16="http://schemas.microsoft.com/office/drawing/2014/main" id="{CD4D6A2F-0BAB-2D58-2056-82ACCE75B09F}"/>
              </a:ext>
            </a:extLst>
          </p:cNvPr>
          <p:cNvGrpSpPr/>
          <p:nvPr/>
        </p:nvGrpSpPr>
        <p:grpSpPr>
          <a:xfrm>
            <a:off x="12481404" y="361950"/>
            <a:ext cx="7074832" cy="6279560"/>
            <a:chOff x="12590588" y="361950"/>
            <a:chExt cx="7074832" cy="6279560"/>
          </a:xfrm>
        </p:grpSpPr>
        <p:sp>
          <p:nvSpPr>
            <p:cNvPr id="5" name="圆角矩形 4">
              <a:extLst>
                <a:ext uri="{FF2B5EF4-FFF2-40B4-BE49-F238E27FC236}">
                  <a16:creationId xmlns:a16="http://schemas.microsoft.com/office/drawing/2014/main" id="{E0CAEC19-0445-1750-0A91-DA7B428667B4}"/>
                </a:ext>
              </a:extLst>
            </p:cNvPr>
            <p:cNvSpPr>
              <a:spLocks noChangeAspect="1"/>
            </p:cNvSpPr>
            <p:nvPr/>
          </p:nvSpPr>
          <p:spPr>
            <a:xfrm>
              <a:off x="12590588" y="361950"/>
              <a:ext cx="7074832" cy="6279560"/>
            </a:xfrm>
            <a:prstGeom prst="roundRect">
              <a:avLst>
                <a:gd name="adj" fmla="val 5646"/>
              </a:avLst>
            </a:prstGeom>
            <a:solidFill>
              <a:srgbClr val="00F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合 6">
              <a:extLst>
                <a:ext uri="{FF2B5EF4-FFF2-40B4-BE49-F238E27FC236}">
                  <a16:creationId xmlns:a16="http://schemas.microsoft.com/office/drawing/2014/main" id="{83C16919-BE12-D39A-E802-4D969A299EE1}"/>
                </a:ext>
              </a:extLst>
            </p:cNvPr>
            <p:cNvGrpSpPr/>
            <p:nvPr/>
          </p:nvGrpSpPr>
          <p:grpSpPr>
            <a:xfrm>
              <a:off x="13265624" y="716541"/>
              <a:ext cx="1023582" cy="1023582"/>
              <a:chOff x="13265624" y="716541"/>
              <a:chExt cx="1023582" cy="1023582"/>
            </a:xfrm>
          </p:grpSpPr>
          <p:cxnSp>
            <p:nvCxnSpPr>
              <p:cNvPr id="24" name="直线连接符 23">
                <a:extLst>
                  <a:ext uri="{FF2B5EF4-FFF2-40B4-BE49-F238E27FC236}">
                    <a16:creationId xmlns:a16="http://schemas.microsoft.com/office/drawing/2014/main" id="{869CAFFF-F6FC-F86B-883C-CCD9D5A4EBB1}"/>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32" name="直线连接符 31">
                <a:extLst>
                  <a:ext uri="{FF2B5EF4-FFF2-40B4-BE49-F238E27FC236}">
                    <a16:creationId xmlns:a16="http://schemas.microsoft.com/office/drawing/2014/main" id="{DE218505-77B7-0955-7BCF-17A8D307045E}"/>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F48C3365-A864-C268-F455-12D95781A5F4}"/>
                </a:ext>
              </a:extLst>
            </p:cNvPr>
            <p:cNvGrpSpPr/>
            <p:nvPr/>
          </p:nvGrpSpPr>
          <p:grpSpPr>
            <a:xfrm>
              <a:off x="18097638" y="5133834"/>
              <a:ext cx="1023582" cy="1023582"/>
              <a:chOff x="13265624" y="716541"/>
              <a:chExt cx="1023582" cy="1023582"/>
            </a:xfrm>
          </p:grpSpPr>
          <p:cxnSp>
            <p:nvCxnSpPr>
              <p:cNvPr id="19" name="直线连接符 18">
                <a:extLst>
                  <a:ext uri="{FF2B5EF4-FFF2-40B4-BE49-F238E27FC236}">
                    <a16:creationId xmlns:a16="http://schemas.microsoft.com/office/drawing/2014/main" id="{A4CBCFB9-E764-4100-7795-8ED5A33F0C10}"/>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F9B6C545-D9EF-B17F-B80D-60D53B3EDE78}"/>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7592DAB2-D8DE-5DAB-E449-FC8FBB1367EB}"/>
                </a:ext>
              </a:extLst>
            </p:cNvPr>
            <p:cNvGrpSpPr/>
            <p:nvPr/>
          </p:nvGrpSpPr>
          <p:grpSpPr>
            <a:xfrm>
              <a:off x="13281546" y="5132860"/>
              <a:ext cx="1023582" cy="1023582"/>
              <a:chOff x="13265624" y="716541"/>
              <a:chExt cx="1023582" cy="1023582"/>
            </a:xfrm>
          </p:grpSpPr>
          <p:cxnSp>
            <p:nvCxnSpPr>
              <p:cNvPr id="17" name="直线连接符 16">
                <a:extLst>
                  <a:ext uri="{FF2B5EF4-FFF2-40B4-BE49-F238E27FC236}">
                    <a16:creationId xmlns:a16="http://schemas.microsoft.com/office/drawing/2014/main" id="{40C99FDF-014A-EE62-0D55-2606D36A3D2D}"/>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71BFD66D-965F-385D-9D11-D67B36A5243F}"/>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24F1C4D9-070D-FABF-DF84-C77C7FB7BA2B}"/>
                </a:ext>
              </a:extLst>
            </p:cNvPr>
            <p:cNvGrpSpPr/>
            <p:nvPr/>
          </p:nvGrpSpPr>
          <p:grpSpPr>
            <a:xfrm>
              <a:off x="18097638" y="716541"/>
              <a:ext cx="1023582" cy="1023582"/>
              <a:chOff x="13265624" y="716541"/>
              <a:chExt cx="1023582" cy="1023582"/>
            </a:xfrm>
          </p:grpSpPr>
          <p:cxnSp>
            <p:nvCxnSpPr>
              <p:cNvPr id="14" name="直线连接符 13">
                <a:extLst>
                  <a:ext uri="{FF2B5EF4-FFF2-40B4-BE49-F238E27FC236}">
                    <a16:creationId xmlns:a16="http://schemas.microsoft.com/office/drawing/2014/main" id="{6A424241-3932-BE95-0819-7E29A876A499}"/>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EDE85CD1-FE1E-6DA5-D7C4-116CBE540B81}"/>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80DDED74-AA53-F8CC-53DE-126B458F427A}"/>
                </a:ext>
              </a:extLst>
            </p:cNvPr>
            <p:cNvGrpSpPr/>
            <p:nvPr/>
          </p:nvGrpSpPr>
          <p:grpSpPr>
            <a:xfrm>
              <a:off x="15616213" y="2953722"/>
              <a:ext cx="1023582" cy="1023582"/>
              <a:chOff x="13265624" y="716541"/>
              <a:chExt cx="1023582" cy="1023582"/>
            </a:xfrm>
          </p:grpSpPr>
          <p:cxnSp>
            <p:nvCxnSpPr>
              <p:cNvPr id="12" name="直线连接符 11">
                <a:extLst>
                  <a:ext uri="{FF2B5EF4-FFF2-40B4-BE49-F238E27FC236}">
                    <a16:creationId xmlns:a16="http://schemas.microsoft.com/office/drawing/2014/main" id="{7741A1C3-AC01-10B6-4DA1-73D6DF4F5D53}"/>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13ACE593-801F-46E6-0A68-5AAFA92C9BEB}"/>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312906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 presetClass="path" presetSubtype="0" accel="50000" decel="50000" fill="hold" nodeType="withEffect">
                                  <p:stCondLst>
                                    <p:cond delay="0"/>
                                  </p:stCondLst>
                                  <p:childTnLst>
                                    <p:animMotion origin="layout" path="M 0 -1.11111E-6 C 0.00781 -1.11111E-6 0.01432 0.00556 0.01432 0.0125 C 0.01432 0.01968 0.00781 0.02546 0 0.02546 C -0.00794 0.02546 -0.01432 0.01968 -0.01432 0.0125 C -0.01432 0.00556 -0.00794 -1.11111E-6 0 -1.11111E-6 Z " pathEditMode="relative" rAng="0" ptsTypes="AAAAA">
                                      <p:cBhvr>
                                        <p:cTn id="9" dur="5000" fill="hold"/>
                                        <p:tgtEl>
                                          <p:spTgt spid="31"/>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16" name="After Universal GMS Doze: Switch">
            <a:extLst>
              <a:ext uri="{FF2B5EF4-FFF2-40B4-BE49-F238E27FC236}">
                <a16:creationId xmlns:a16="http://schemas.microsoft.com/office/drawing/2014/main" id="{537F89D6-0619-5328-7F63-BE8B04D3CAB3}"/>
              </a:ext>
            </a:extLst>
          </p:cNvPr>
          <p:cNvSpPr/>
          <p:nvPr/>
        </p:nvSpPr>
        <p:spPr>
          <a:xfrm>
            <a:off x="5320391" y="1228332"/>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壁纸引擎</a:t>
            </a:r>
          </a:p>
        </p:txBody>
      </p:sp>
      <p:sp>
        <p:nvSpPr>
          <p:cNvPr id="20" name="After Switch Framework">
            <a:extLst>
              <a:ext uri="{FF2B5EF4-FFF2-40B4-BE49-F238E27FC236}">
                <a16:creationId xmlns:a16="http://schemas.microsoft.com/office/drawing/2014/main" id="{D228DBF3-A55D-81E3-F9C9-3CC67607B677}"/>
              </a:ext>
            </a:extLst>
          </p:cNvPr>
          <p:cNvSpPr/>
          <p:nvPr/>
        </p:nvSpPr>
        <p:spPr>
          <a:xfrm>
            <a:off x="9925809" y="1519013"/>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Universal GMS Doze: Title">
            <a:extLst>
              <a:ext uri="{FF2B5EF4-FFF2-40B4-BE49-F238E27FC236}">
                <a16:creationId xmlns:a16="http://schemas.microsoft.com/office/drawing/2014/main" id="{4E975D40-542D-F39A-62C8-10AC468F6E05}"/>
              </a:ext>
            </a:extLst>
          </p:cNvPr>
          <p:cNvSpPr txBox="1"/>
          <p:nvPr/>
        </p:nvSpPr>
        <p:spPr>
          <a:xfrm>
            <a:off x="5409408" y="216490"/>
            <a:ext cx="4255332" cy="646331"/>
          </a:xfrm>
          <a:prstGeom prst="rect">
            <a:avLst/>
          </a:prstGeom>
          <a:noFill/>
        </p:spPr>
        <p:txBody>
          <a:bodyPr wrap="none" rtlCol="0">
            <a:spAutoFit/>
          </a:bodyPr>
          <a:lstStyle/>
          <a:p>
            <a:r>
              <a:rPr lang="en-US" altLang="zh-CN" sz="3600" b="1">
                <a:solidFill>
                  <a:schemeClr val="tx1">
                    <a:lumMod val="75000"/>
                    <a:lumOff val="25000"/>
                  </a:schemeClr>
                </a:solidFill>
                <a:latin typeface="Noto Sans SC" panose="020B0500000000000000" pitchFamily="34" charset="-122"/>
                <a:ea typeface="Noto Sans SC" panose="020B0500000000000000" pitchFamily="34" charset="-122"/>
              </a:rPr>
              <a:t>Wallpaper</a:t>
            </a:r>
            <a:r>
              <a:rPr lang="zh-CN" altLang="en-US" sz="36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3600" b="1">
                <a:solidFill>
                  <a:schemeClr val="tx1">
                    <a:lumMod val="75000"/>
                    <a:lumOff val="25000"/>
                  </a:schemeClr>
                </a:solidFill>
                <a:latin typeface="Noto Sans SC" panose="020B0500000000000000" pitchFamily="34" charset="-122"/>
                <a:ea typeface="Noto Sans SC" panose="020B0500000000000000" pitchFamily="34" charset="-122"/>
              </a:rPr>
              <a:t>Engine</a:t>
            </a:r>
            <a:endParaRPr lang="zh-CN" altLang="en-US" sz="36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5" name="Universal GMS Doze: Subtitle">
            <a:extLst>
              <a:ext uri="{FF2B5EF4-FFF2-40B4-BE49-F238E27FC236}">
                <a16:creationId xmlns:a16="http://schemas.microsoft.com/office/drawing/2014/main" id="{D6961C15-3DC0-0CF2-1A77-0A9F657F4998}"/>
              </a:ext>
            </a:extLst>
          </p:cNvPr>
          <p:cNvSpPr txBox="1"/>
          <p:nvPr/>
        </p:nvSpPr>
        <p:spPr>
          <a:xfrm>
            <a:off x="5448300" y="2510818"/>
            <a:ext cx="6032421" cy="646331"/>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壁纸引擎为手机提供不亚于</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PC</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端体验的自定义动态壁纸，</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ea typeface="Noto Sans SC" panose="020B0500000000000000" pitchFamily="34" charset="-122"/>
              </a:rPr>
              <a:t>且手机端兼容绝大多数</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PC</a:t>
            </a:r>
            <a:r>
              <a:rPr lang="zh-CN" altLang="en-US" b="1">
                <a:solidFill>
                  <a:schemeClr val="tx1">
                    <a:lumMod val="65000"/>
                    <a:lumOff val="35000"/>
                  </a:schemeClr>
                </a:solidFill>
                <a:ea typeface="Noto Sans SC" panose="020B0500000000000000" pitchFamily="34" charset="-122"/>
              </a:rPr>
              <a:t>端的动态效果。</a:t>
            </a:r>
            <a:endParaRPr lang="en-US" altLang="zh-CN" b="1">
              <a:solidFill>
                <a:schemeClr val="tx1">
                  <a:lumMod val="65000"/>
                  <a:lumOff val="35000"/>
                </a:schemeClr>
              </a:solidFill>
              <a:ea typeface="Noto Sans SC" panose="020B0500000000000000" pitchFamily="34" charset="-122"/>
            </a:endParaRPr>
          </a:p>
        </p:txBody>
      </p:sp>
      <p:sp>
        <p:nvSpPr>
          <p:cNvPr id="6" name="文本框 5">
            <a:extLst>
              <a:ext uri="{FF2B5EF4-FFF2-40B4-BE49-F238E27FC236}">
                <a16:creationId xmlns:a16="http://schemas.microsoft.com/office/drawing/2014/main" id="{31CE7193-2B5D-95F4-D6FA-A364EB722FF0}"/>
              </a:ext>
            </a:extLst>
          </p:cNvPr>
          <p:cNvSpPr txBox="1"/>
          <p:nvPr/>
        </p:nvSpPr>
        <p:spPr>
          <a:xfrm>
            <a:off x="5448300" y="3429000"/>
            <a:ext cx="4538550"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壁纸引擎不需要</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root</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和框架支持</a:t>
            </a:r>
            <a:endParaRPr lang="zh-CN" altLang="en-US" sz="2400" b="1">
              <a:solidFill>
                <a:schemeClr val="tx1">
                  <a:lumMod val="75000"/>
                  <a:lumOff val="25000"/>
                </a:schemeClr>
              </a:solidFill>
              <a:ea typeface="Noto Sans SC" panose="020B0500000000000000" pitchFamily="34" charset="-122"/>
            </a:endParaRPr>
          </a:p>
        </p:txBody>
      </p:sp>
      <p:sp>
        <p:nvSpPr>
          <p:cNvPr id="26" name="Universal GMS Doze: Subtitle">
            <a:extLst>
              <a:ext uri="{FF2B5EF4-FFF2-40B4-BE49-F238E27FC236}">
                <a16:creationId xmlns:a16="http://schemas.microsoft.com/office/drawing/2014/main" id="{8607E818-5F86-06EE-2DA5-CB1B1FE570E5}"/>
              </a:ext>
            </a:extLst>
          </p:cNvPr>
          <p:cNvSpPr txBox="1"/>
          <p:nvPr/>
        </p:nvSpPr>
        <p:spPr>
          <a:xfrm>
            <a:off x="5448300" y="3819265"/>
            <a:ext cx="4975016"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只要在</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Steam</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购买了</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PC</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端就可以在手机上使用</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7" name="文本框 26">
            <a:extLst>
              <a:ext uri="{FF2B5EF4-FFF2-40B4-BE49-F238E27FC236}">
                <a16:creationId xmlns:a16="http://schemas.microsoft.com/office/drawing/2014/main" id="{46773D90-0CE6-ADFE-4000-FCD522967F10}"/>
              </a:ext>
            </a:extLst>
          </p:cNvPr>
          <p:cNvSpPr txBox="1"/>
          <p:nvPr/>
        </p:nvSpPr>
        <p:spPr>
          <a:xfrm>
            <a:off x="5448300" y="4280930"/>
            <a:ext cx="2031325"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丰富的壁纸库</a:t>
            </a:r>
          </a:p>
        </p:txBody>
      </p:sp>
      <p:sp>
        <p:nvSpPr>
          <p:cNvPr id="28" name="Universal GMS Doze: Subtitle">
            <a:extLst>
              <a:ext uri="{FF2B5EF4-FFF2-40B4-BE49-F238E27FC236}">
                <a16:creationId xmlns:a16="http://schemas.microsoft.com/office/drawing/2014/main" id="{2374CA0C-5F7F-063C-48A8-048511CCB2E4}"/>
              </a:ext>
            </a:extLst>
          </p:cNvPr>
          <p:cNvSpPr txBox="1"/>
          <p:nvPr/>
        </p:nvSpPr>
        <p:spPr>
          <a:xfrm>
            <a:off x="5448300" y="4671195"/>
            <a:ext cx="3659976"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绝大多数创意工坊壁纸都适配手机</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9" name="文本框 28">
            <a:extLst>
              <a:ext uri="{FF2B5EF4-FFF2-40B4-BE49-F238E27FC236}">
                <a16:creationId xmlns:a16="http://schemas.microsoft.com/office/drawing/2014/main" id="{9B6355FA-6A29-5004-B68C-6B46B10E629F}"/>
              </a:ext>
            </a:extLst>
          </p:cNvPr>
          <p:cNvSpPr txBox="1"/>
          <p:nvPr/>
        </p:nvSpPr>
        <p:spPr>
          <a:xfrm>
            <a:off x="5448300" y="5132860"/>
            <a:ext cx="2743059"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较弱的系统适配度</a:t>
            </a:r>
          </a:p>
        </p:txBody>
      </p:sp>
      <p:sp>
        <p:nvSpPr>
          <p:cNvPr id="30" name="Universal GMS Doze: Subtitle">
            <a:extLst>
              <a:ext uri="{FF2B5EF4-FFF2-40B4-BE49-F238E27FC236}">
                <a16:creationId xmlns:a16="http://schemas.microsoft.com/office/drawing/2014/main" id="{2D27CA82-0DB0-3B48-24DA-85062ABD6DA1}"/>
              </a:ext>
            </a:extLst>
          </p:cNvPr>
          <p:cNvSpPr txBox="1"/>
          <p:nvPr/>
        </p:nvSpPr>
        <p:spPr>
          <a:xfrm>
            <a:off x="5448300" y="5523125"/>
            <a:ext cx="3185487"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缺少缩放动画和自动深色模式</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4" name="Pixel 4">
            <a:extLst>
              <a:ext uri="{FF2B5EF4-FFF2-40B4-BE49-F238E27FC236}">
                <a16:creationId xmlns:a16="http://schemas.microsoft.com/office/drawing/2014/main" id="{2AAE38D4-008C-1CC6-AF2E-DE6AF6D8E2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189512" y="329369"/>
            <a:ext cx="2919809" cy="6199262"/>
          </a:xfrm>
          <a:prstGeom prst="rect">
            <a:avLst/>
          </a:prstGeom>
          <a:ln>
            <a:noFill/>
          </a:ln>
          <a:effectLst/>
        </p:spPr>
      </p:pic>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82848" y="336585"/>
            <a:ext cx="2944535" cy="6184830"/>
          </a:xfrm>
          <a:prstGeom prst="rect">
            <a:avLst/>
          </a:prstGeom>
          <a:ln>
            <a:noFill/>
          </a:ln>
          <a:effectLst/>
        </p:spPr>
      </p:pic>
      <p:sp>
        <p:nvSpPr>
          <p:cNvPr id="8" name="After Switch Button">
            <a:extLst>
              <a:ext uri="{FF2B5EF4-FFF2-40B4-BE49-F238E27FC236}">
                <a16:creationId xmlns:a16="http://schemas.microsoft.com/office/drawing/2014/main" id="{894D41F7-2F4B-6EEC-27B3-8E6E8EF5A5B8}"/>
              </a:ext>
            </a:extLst>
          </p:cNvPr>
          <p:cNvSpPr/>
          <p:nvPr/>
        </p:nvSpPr>
        <p:spPr>
          <a:xfrm>
            <a:off x="10475858" y="1572556"/>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8897323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6" grpId="0"/>
      <p:bldP spid="27" grpId="0"/>
      <p:bldP spid="28" grpId="0"/>
      <p:bldP spid="29"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2" name="Lawnchair Text">
            <a:extLst>
              <a:ext uri="{FF2B5EF4-FFF2-40B4-BE49-F238E27FC236}">
                <a16:creationId xmlns:a16="http://schemas.microsoft.com/office/drawing/2014/main" id="{973C1380-A8A2-F677-8B30-4AC0B12694CE}"/>
              </a:ext>
            </a:extLst>
          </p:cNvPr>
          <p:cNvSpPr>
            <a:spLocks noGrp="1"/>
          </p:cNvSpPr>
          <p:nvPr>
            <p:ph type="ctrTitle"/>
          </p:nvPr>
        </p:nvSpPr>
        <p:spPr>
          <a:xfrm>
            <a:off x="3108036" y="2970620"/>
            <a:ext cx="5975927" cy="989786"/>
          </a:xfrm>
        </p:spPr>
        <p:txBody>
          <a:bodyPr/>
          <a:lstStyle/>
          <a:p>
            <a:r>
              <a:rPr lang="zh-CN" altLang="en-US">
                <a:latin typeface="Noto Sans SC" panose="020B0500000000000000" pitchFamily="34" charset="-122"/>
                <a:ea typeface="Noto Sans SC" panose="020B0500000000000000" pitchFamily="34" charset="-122"/>
              </a:rPr>
              <a:t>启动器</a:t>
            </a:r>
          </a:p>
        </p:txBody>
      </p:sp>
      <p:pic>
        <p:nvPicPr>
          <p:cNvPr id="6" name="Pixel Launcher Icon" descr="图标&#10;&#10;描述已自动生成">
            <a:extLst>
              <a:ext uri="{FF2B5EF4-FFF2-40B4-BE49-F238E27FC236}">
                <a16:creationId xmlns:a16="http://schemas.microsoft.com/office/drawing/2014/main" id="{1CA5C9A4-71AB-D04A-2765-D211FE4EB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052" y="6852770"/>
            <a:ext cx="1934227" cy="1934227"/>
          </a:xfrm>
          <a:prstGeom prst="rect">
            <a:avLst/>
          </a:prstGeom>
        </p:spPr>
      </p:pic>
      <p:pic>
        <p:nvPicPr>
          <p:cNvPr id="7" name="Lawnchair Icon">
            <a:extLst>
              <a:ext uri="{FF2B5EF4-FFF2-40B4-BE49-F238E27FC236}">
                <a16:creationId xmlns:a16="http://schemas.microsoft.com/office/drawing/2014/main" id="{E71C7EE2-61B3-4193-6770-071E74A8C6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154" y="6939492"/>
            <a:ext cx="2286000" cy="2286000"/>
          </a:xfrm>
          <a:prstGeom prst="ellipse">
            <a:avLst/>
          </a:prstGeom>
          <a:noFill/>
          <a:extLst>
            <a:ext uri="{909E8E84-426E-40DD-AFC4-6F175D3DCCD1}">
              <a14:hiddenFill xmlns:a14="http://schemas.microsoft.com/office/drawing/2010/main">
                <a:solidFill>
                  <a:srgbClr val="FFFFFF"/>
                </a:solidFill>
              </a14:hiddenFill>
            </a:ext>
          </a:extLst>
        </p:spPr>
      </p:pic>
      <p:pic>
        <p:nvPicPr>
          <p:cNvPr id="8" name="Systemless Pixel Launcher">
            <a:extLst>
              <a:ext uri="{FF2B5EF4-FFF2-40B4-BE49-F238E27FC236}">
                <a16:creationId xmlns:a16="http://schemas.microsoft.com/office/drawing/2014/main" id="{3DBCD9BB-6584-35DE-6DE6-6416D4AEF3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3963" y="6858492"/>
            <a:ext cx="2448000" cy="2448000"/>
          </a:xfrm>
          <a:prstGeom prst="rect">
            <a:avLst/>
          </a:prstGeom>
          <a:noFill/>
          <a:extLst>
            <a:ext uri="{909E8E84-426E-40DD-AFC4-6F175D3DCCD1}">
              <a14:hiddenFill xmlns:a14="http://schemas.microsoft.com/office/drawing/2010/main">
                <a:solidFill>
                  <a:srgbClr val="FFFFFF"/>
                </a:solidFill>
              </a14:hiddenFill>
            </a:ext>
          </a:extLst>
        </p:spPr>
      </p:pic>
      <p:pic>
        <p:nvPicPr>
          <p:cNvPr id="9" name="Shady Launcher" descr="图标&#10;&#10;描述已自动生成">
            <a:extLst>
              <a:ext uri="{FF2B5EF4-FFF2-40B4-BE49-F238E27FC236}">
                <a16:creationId xmlns:a16="http://schemas.microsoft.com/office/drawing/2014/main" id="{D467DEA3-DFE0-F40D-4D52-9A2DCCE1A2DB}"/>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3507468" y="6939492"/>
            <a:ext cx="2286000" cy="2286000"/>
          </a:xfrm>
          <a:prstGeom prst="rect">
            <a:avLst/>
          </a:prstGeom>
        </p:spPr>
      </p:pic>
      <p:pic>
        <p:nvPicPr>
          <p:cNvPr id="10" name="OnePlus Laucnher" descr="图标&#10;&#10;描述已自动生成">
            <a:extLst>
              <a:ext uri="{FF2B5EF4-FFF2-40B4-BE49-F238E27FC236}">
                <a16:creationId xmlns:a16="http://schemas.microsoft.com/office/drawing/2014/main" id="{EEA3EB90-C47B-4A98-9B38-19724B254F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4298" y="6939492"/>
            <a:ext cx="2286000" cy="2286000"/>
          </a:xfrm>
          <a:prstGeom prst="rect">
            <a:avLst/>
          </a:prstGeom>
        </p:spPr>
      </p:pic>
    </p:spTree>
    <p:extLst>
      <p:ext uri="{BB962C8B-B14F-4D97-AF65-F5344CB8AC3E}">
        <p14:creationId xmlns:p14="http://schemas.microsoft.com/office/powerpoint/2010/main" val="18705079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2" name="Launcher Text">
            <a:extLst>
              <a:ext uri="{FF2B5EF4-FFF2-40B4-BE49-F238E27FC236}">
                <a16:creationId xmlns:a16="http://schemas.microsoft.com/office/drawing/2014/main" id="{973C1380-A8A2-F677-8B30-4AC0B12694CE}"/>
              </a:ext>
            </a:extLst>
          </p:cNvPr>
          <p:cNvSpPr>
            <a:spLocks noGrp="1"/>
          </p:cNvSpPr>
          <p:nvPr>
            <p:ph type="ctrTitle"/>
          </p:nvPr>
        </p:nvSpPr>
        <p:spPr>
          <a:xfrm>
            <a:off x="3108036" y="1242817"/>
            <a:ext cx="5975927" cy="989786"/>
          </a:xfrm>
        </p:spPr>
        <p:txBody>
          <a:bodyPr/>
          <a:lstStyle/>
          <a:p>
            <a:r>
              <a:rPr lang="zh-CN" altLang="en-US">
                <a:latin typeface="Noto Sans SC" panose="020B0500000000000000" pitchFamily="34" charset="-122"/>
                <a:ea typeface="Noto Sans SC" panose="020B0500000000000000" pitchFamily="34" charset="-122"/>
              </a:rPr>
              <a:t>启动器</a:t>
            </a:r>
          </a:p>
        </p:txBody>
      </p:sp>
      <p:pic>
        <p:nvPicPr>
          <p:cNvPr id="4" name="Pixel Launcher Icon" descr="图标&#10;&#10;描述已自动生成">
            <a:extLst>
              <a:ext uri="{FF2B5EF4-FFF2-40B4-BE49-F238E27FC236}">
                <a16:creationId xmlns:a16="http://schemas.microsoft.com/office/drawing/2014/main" id="{3B3080A0-B826-AC40-A187-334F26C6B8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052" y="3242461"/>
            <a:ext cx="1934227" cy="1934227"/>
          </a:xfrm>
          <a:prstGeom prst="rect">
            <a:avLst/>
          </a:prstGeom>
        </p:spPr>
      </p:pic>
      <p:pic>
        <p:nvPicPr>
          <p:cNvPr id="1026" name="Lawnchair Icon">
            <a:extLst>
              <a:ext uri="{FF2B5EF4-FFF2-40B4-BE49-F238E27FC236}">
                <a16:creationId xmlns:a16="http://schemas.microsoft.com/office/drawing/2014/main" id="{FB2E4819-593E-1191-AB46-B7433FF01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154" y="3329183"/>
            <a:ext cx="2286000" cy="2286000"/>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Systemless Pixel Launcher">
            <a:extLst>
              <a:ext uri="{FF2B5EF4-FFF2-40B4-BE49-F238E27FC236}">
                <a16:creationId xmlns:a16="http://schemas.microsoft.com/office/drawing/2014/main" id="{EB57F9D7-FF3D-1111-5333-F08877B352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83963" y="3248183"/>
            <a:ext cx="2448000" cy="2448000"/>
          </a:xfrm>
          <a:prstGeom prst="rect">
            <a:avLst/>
          </a:prstGeom>
          <a:noFill/>
          <a:extLst>
            <a:ext uri="{909E8E84-426E-40DD-AFC4-6F175D3DCCD1}">
              <a14:hiddenFill xmlns:a14="http://schemas.microsoft.com/office/drawing/2010/main">
                <a:solidFill>
                  <a:srgbClr val="FFFFFF"/>
                </a:solidFill>
              </a14:hiddenFill>
            </a:ext>
          </a:extLst>
        </p:spPr>
      </p:pic>
      <p:pic>
        <p:nvPicPr>
          <p:cNvPr id="6" name="Shady Launcher" descr="图标&#10;&#10;描述已自动生成">
            <a:extLst>
              <a:ext uri="{FF2B5EF4-FFF2-40B4-BE49-F238E27FC236}">
                <a16:creationId xmlns:a16="http://schemas.microsoft.com/office/drawing/2014/main" id="{122E9E8E-E9C8-A7DA-6366-B6227CF69EB0}"/>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3507468" y="3329183"/>
            <a:ext cx="2286000" cy="2286000"/>
          </a:xfrm>
          <a:prstGeom prst="rect">
            <a:avLst/>
          </a:prstGeom>
        </p:spPr>
      </p:pic>
      <p:pic>
        <p:nvPicPr>
          <p:cNvPr id="8" name="OnePlus Laucnher" descr="图标&#10;&#10;描述已自动生成">
            <a:extLst>
              <a:ext uri="{FF2B5EF4-FFF2-40B4-BE49-F238E27FC236}">
                <a16:creationId xmlns:a16="http://schemas.microsoft.com/office/drawing/2014/main" id="{099BF18A-BD6F-589A-EC4C-116A8830455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4298" y="3329183"/>
            <a:ext cx="2286000" cy="2286000"/>
          </a:xfrm>
          <a:prstGeom prst="rect">
            <a:avLst/>
          </a:prstGeom>
        </p:spPr>
      </p:pic>
      <p:pic>
        <p:nvPicPr>
          <p:cNvPr id="3" name="Pixel Launcher Mods" descr="图标&#10;&#10;描述已自动生成">
            <a:extLst>
              <a:ext uri="{FF2B5EF4-FFF2-40B4-BE49-F238E27FC236}">
                <a16:creationId xmlns:a16="http://schemas.microsoft.com/office/drawing/2014/main" id="{5EF48ED5-9C21-22BB-4695-CCA7E34BD6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42982" y="3329183"/>
            <a:ext cx="2244578" cy="2242361"/>
          </a:xfrm>
          <a:prstGeom prst="rect">
            <a:avLst/>
          </a:prstGeom>
        </p:spPr>
      </p:pic>
      <p:sp>
        <p:nvSpPr>
          <p:cNvPr id="5" name="Launcher Text">
            <a:extLst>
              <a:ext uri="{FF2B5EF4-FFF2-40B4-BE49-F238E27FC236}">
                <a16:creationId xmlns:a16="http://schemas.microsoft.com/office/drawing/2014/main" id="{663EA21B-FCB9-BA0D-1723-12C1F564650F}"/>
              </a:ext>
            </a:extLst>
          </p:cNvPr>
          <p:cNvSpPr txBox="1">
            <a:spLocks/>
          </p:cNvSpPr>
          <p:nvPr/>
        </p:nvSpPr>
        <p:spPr>
          <a:xfrm>
            <a:off x="10515019" y="1243161"/>
            <a:ext cx="5975927" cy="989786"/>
          </a:xfr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a:latin typeface="Noto Sans SC" panose="020B0500000000000000" pitchFamily="34" charset="-122"/>
                <a:ea typeface="Noto Sans SC" panose="020B0500000000000000" pitchFamily="34" charset="-122"/>
              </a:rPr>
              <a:t>和工具</a:t>
            </a:r>
          </a:p>
        </p:txBody>
      </p:sp>
    </p:spTree>
    <p:extLst>
      <p:ext uri="{BB962C8B-B14F-4D97-AF65-F5344CB8AC3E}">
        <p14:creationId xmlns:p14="http://schemas.microsoft.com/office/powerpoint/2010/main" val="6813637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2" name="Launcher Text">
            <a:extLst>
              <a:ext uri="{FF2B5EF4-FFF2-40B4-BE49-F238E27FC236}">
                <a16:creationId xmlns:a16="http://schemas.microsoft.com/office/drawing/2014/main" id="{973C1380-A8A2-F677-8B30-4AC0B12694CE}"/>
              </a:ext>
            </a:extLst>
          </p:cNvPr>
          <p:cNvSpPr>
            <a:spLocks noGrp="1"/>
          </p:cNvSpPr>
          <p:nvPr>
            <p:ph type="ctrTitle"/>
          </p:nvPr>
        </p:nvSpPr>
        <p:spPr>
          <a:xfrm>
            <a:off x="1933754" y="1242817"/>
            <a:ext cx="5975927" cy="989786"/>
          </a:xfrm>
        </p:spPr>
        <p:txBody>
          <a:bodyPr/>
          <a:lstStyle/>
          <a:p>
            <a:r>
              <a:rPr lang="zh-CN" altLang="en-US">
                <a:latin typeface="Noto Sans SC" panose="020B0500000000000000" pitchFamily="34" charset="-122"/>
                <a:ea typeface="Noto Sans SC" panose="020B0500000000000000" pitchFamily="34" charset="-122"/>
              </a:rPr>
              <a:t>启动器</a:t>
            </a:r>
          </a:p>
        </p:txBody>
      </p:sp>
      <p:pic>
        <p:nvPicPr>
          <p:cNvPr id="1026" name="Lawnchair Icon">
            <a:extLst>
              <a:ext uri="{FF2B5EF4-FFF2-40B4-BE49-F238E27FC236}">
                <a16:creationId xmlns:a16="http://schemas.microsoft.com/office/drawing/2014/main" id="{FB2E4819-593E-1191-AB46-B7433FF012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257" y="3329183"/>
            <a:ext cx="2286000" cy="2286000"/>
          </a:xfrm>
          <a:prstGeom prst="ellipse">
            <a:avLst/>
          </a:prstGeom>
          <a:noFill/>
          <a:extLst>
            <a:ext uri="{909E8E84-426E-40DD-AFC4-6F175D3DCCD1}">
              <a14:hiddenFill xmlns:a14="http://schemas.microsoft.com/office/drawing/2010/main">
                <a:solidFill>
                  <a:srgbClr val="FFFFFF"/>
                </a:solidFill>
              </a14:hiddenFill>
            </a:ext>
          </a:extLst>
        </p:spPr>
      </p:pic>
      <p:pic>
        <p:nvPicPr>
          <p:cNvPr id="1028" name="Systemless Pixel Launcher">
            <a:extLst>
              <a:ext uri="{FF2B5EF4-FFF2-40B4-BE49-F238E27FC236}">
                <a16:creationId xmlns:a16="http://schemas.microsoft.com/office/drawing/2014/main" id="{EB57F9D7-FF3D-1111-5333-F08877B35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1717" y="3166839"/>
            <a:ext cx="2448000" cy="244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xel Launcher Mods" descr="图标&#10;&#10;描述已自动生成">
            <a:extLst>
              <a:ext uri="{FF2B5EF4-FFF2-40B4-BE49-F238E27FC236}">
                <a16:creationId xmlns:a16="http://schemas.microsoft.com/office/drawing/2014/main" id="{6AC946E0-1333-C7C6-FE5C-06D4668325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2177" y="3321443"/>
            <a:ext cx="2244578" cy="2242361"/>
          </a:xfrm>
          <a:prstGeom prst="rect">
            <a:avLst/>
          </a:prstGeom>
        </p:spPr>
      </p:pic>
      <p:sp>
        <p:nvSpPr>
          <p:cNvPr id="7" name="Launcher Text">
            <a:extLst>
              <a:ext uri="{FF2B5EF4-FFF2-40B4-BE49-F238E27FC236}">
                <a16:creationId xmlns:a16="http://schemas.microsoft.com/office/drawing/2014/main" id="{10A68B3C-F9DB-840A-1FE4-E56D092A92F7}"/>
              </a:ext>
            </a:extLst>
          </p:cNvPr>
          <p:cNvSpPr txBox="1">
            <a:spLocks/>
          </p:cNvSpPr>
          <p:nvPr/>
        </p:nvSpPr>
        <p:spPr>
          <a:xfrm>
            <a:off x="4240341" y="1243161"/>
            <a:ext cx="5975927" cy="989786"/>
          </a:xfr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zh-CN" altLang="en-US">
                <a:latin typeface="Noto Sans SC" panose="020B0500000000000000" pitchFamily="34" charset="-122"/>
                <a:ea typeface="Noto Sans SC" panose="020B0500000000000000" pitchFamily="34" charset="-122"/>
              </a:rPr>
              <a:t>和工具</a:t>
            </a:r>
          </a:p>
        </p:txBody>
      </p:sp>
      <p:pic>
        <p:nvPicPr>
          <p:cNvPr id="3" name="Shady Launcher" descr="图标&#10;&#10;描述已自动生成">
            <a:extLst>
              <a:ext uri="{FF2B5EF4-FFF2-40B4-BE49-F238E27FC236}">
                <a16:creationId xmlns:a16="http://schemas.microsoft.com/office/drawing/2014/main" id="{965AB776-A22C-89DF-7970-16C184B2D23F}"/>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3507468" y="7191741"/>
            <a:ext cx="2286000" cy="2286000"/>
          </a:xfrm>
          <a:prstGeom prst="rect">
            <a:avLst/>
          </a:prstGeom>
        </p:spPr>
      </p:pic>
      <p:pic>
        <p:nvPicPr>
          <p:cNvPr id="4" name="OnePlus Laucnher" descr="图标&#10;&#10;描述已自动生成">
            <a:extLst>
              <a:ext uri="{FF2B5EF4-FFF2-40B4-BE49-F238E27FC236}">
                <a16:creationId xmlns:a16="http://schemas.microsoft.com/office/drawing/2014/main" id="{9A8F1BAD-C0BB-1FA7-8374-CAF95DB20B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98534" y="10100479"/>
            <a:ext cx="2286000" cy="2286000"/>
          </a:xfrm>
          <a:prstGeom prst="rect">
            <a:avLst/>
          </a:prstGeom>
        </p:spPr>
      </p:pic>
    </p:spTree>
    <p:extLst>
      <p:ext uri="{BB962C8B-B14F-4D97-AF65-F5344CB8AC3E}">
        <p14:creationId xmlns:p14="http://schemas.microsoft.com/office/powerpoint/2010/main" val="32501927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16" name="After Universal GMS Doze: Switch">
            <a:extLst>
              <a:ext uri="{FF2B5EF4-FFF2-40B4-BE49-F238E27FC236}">
                <a16:creationId xmlns:a16="http://schemas.microsoft.com/office/drawing/2014/main" id="{537F89D6-0619-5328-7F63-BE8B04D3CAB3}"/>
              </a:ext>
            </a:extLst>
          </p:cNvPr>
          <p:cNvSpPr/>
          <p:nvPr/>
        </p:nvSpPr>
        <p:spPr>
          <a:xfrm>
            <a:off x="5320391" y="1228332"/>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err="1">
                <a:solidFill>
                  <a:schemeClr val="bg1"/>
                </a:solidFill>
                <a:latin typeface="Noto Sans SC" panose="020B0500000000000000" pitchFamily="34" charset="-122"/>
                <a:ea typeface="Noto Sans SC" panose="020B0500000000000000" pitchFamily="34" charset="-122"/>
              </a:rPr>
              <a:t>Lawnchair</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23" name="After Switch Button: Shadow">
            <a:extLst>
              <a:ext uri="{FF2B5EF4-FFF2-40B4-BE49-F238E27FC236}">
                <a16:creationId xmlns:a16="http://schemas.microsoft.com/office/drawing/2014/main" id="{7BA3CECB-D2DF-FC01-619A-FA3F382D4B2F}"/>
              </a:ext>
            </a:extLst>
          </p:cNvPr>
          <p:cNvSpPr/>
          <p:nvPr/>
        </p:nvSpPr>
        <p:spPr>
          <a:xfrm>
            <a:off x="9831166" y="1415404"/>
            <a:ext cx="624962" cy="638474"/>
          </a:xfrm>
          <a:prstGeom prst="ellipse">
            <a:avLst/>
          </a:prstGeom>
          <a:solidFill>
            <a:schemeClr val="tx1">
              <a:lumMod val="65000"/>
              <a:lumOff val="35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After Switch Framework">
            <a:extLst>
              <a:ext uri="{FF2B5EF4-FFF2-40B4-BE49-F238E27FC236}">
                <a16:creationId xmlns:a16="http://schemas.microsoft.com/office/drawing/2014/main" id="{D228DBF3-A55D-81E3-F9C9-3CC67607B677}"/>
              </a:ext>
            </a:extLst>
          </p:cNvPr>
          <p:cNvSpPr/>
          <p:nvPr/>
        </p:nvSpPr>
        <p:spPr>
          <a:xfrm>
            <a:off x="9925809" y="1519013"/>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Universal GMS Doze: Switch">
            <a:extLst>
              <a:ext uri="{FF2B5EF4-FFF2-40B4-BE49-F238E27FC236}">
                <a16:creationId xmlns:a16="http://schemas.microsoft.com/office/drawing/2014/main" id="{1E6D5CC1-D3A6-5492-298A-FE9FEDF0ECC9}"/>
              </a:ext>
            </a:extLst>
          </p:cNvPr>
          <p:cNvSpPr>
            <a:spLocks/>
          </p:cNvSpPr>
          <p:nvPr/>
        </p:nvSpPr>
        <p:spPr>
          <a:xfrm>
            <a:off x="5320391" y="1226530"/>
            <a:ext cx="5888150" cy="1012438"/>
          </a:xfrm>
          <a:prstGeom prst="roundRect">
            <a:avLst>
              <a:gd name="adj" fmla="val 352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使用 </a:t>
            </a:r>
            <a:r>
              <a:rPr lang="en-US" altLang="zh-CN" sz="2400" b="1" err="1">
                <a:solidFill>
                  <a:schemeClr val="tx1">
                    <a:lumMod val="75000"/>
                    <a:lumOff val="25000"/>
                  </a:schemeClr>
                </a:solidFill>
                <a:latin typeface="Noto Sans SC" panose="020B0500000000000000" pitchFamily="34" charset="-122"/>
                <a:ea typeface="Noto Sans SC" panose="020B0500000000000000" pitchFamily="34" charset="-122"/>
              </a:rPr>
              <a:t>Lawnchair</a:t>
            </a:r>
            <a:endParaRPr lang="zh-CN" altLang="en-US" sz="24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 name="Switch Framework">
            <a:extLst>
              <a:ext uri="{FF2B5EF4-FFF2-40B4-BE49-F238E27FC236}">
                <a16:creationId xmlns:a16="http://schemas.microsoft.com/office/drawing/2014/main" id="{84E94960-01DE-3248-848D-C3BD8E72CF15}"/>
              </a:ext>
            </a:extLst>
          </p:cNvPr>
          <p:cNvSpPr/>
          <p:nvPr/>
        </p:nvSpPr>
        <p:spPr>
          <a:xfrm>
            <a:off x="9925809" y="1517211"/>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After Switch Button">
            <a:extLst>
              <a:ext uri="{FF2B5EF4-FFF2-40B4-BE49-F238E27FC236}">
                <a16:creationId xmlns:a16="http://schemas.microsoft.com/office/drawing/2014/main" id="{EDB1E364-FB4A-A6C7-7328-5FD767ACFC9C}"/>
              </a:ext>
            </a:extLst>
          </p:cNvPr>
          <p:cNvSpPr/>
          <p:nvPr/>
        </p:nvSpPr>
        <p:spPr>
          <a:xfrm>
            <a:off x="9985284" y="1572556"/>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Switch Button">
            <a:extLst>
              <a:ext uri="{FF2B5EF4-FFF2-40B4-BE49-F238E27FC236}">
                <a16:creationId xmlns:a16="http://schemas.microsoft.com/office/drawing/2014/main" id="{02938465-0CEA-A054-CB7A-6DC0DC1DA042}"/>
              </a:ext>
            </a:extLst>
          </p:cNvPr>
          <p:cNvSpPr/>
          <p:nvPr/>
        </p:nvSpPr>
        <p:spPr>
          <a:xfrm>
            <a:off x="9983705" y="1570754"/>
            <a:ext cx="316726" cy="32357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Universal GMS Doze: Title">
            <a:extLst>
              <a:ext uri="{FF2B5EF4-FFF2-40B4-BE49-F238E27FC236}">
                <a16:creationId xmlns:a16="http://schemas.microsoft.com/office/drawing/2014/main" id="{4E975D40-542D-F39A-62C8-10AC468F6E05}"/>
              </a:ext>
            </a:extLst>
          </p:cNvPr>
          <p:cNvSpPr txBox="1"/>
          <p:nvPr/>
        </p:nvSpPr>
        <p:spPr>
          <a:xfrm>
            <a:off x="5448300" y="329369"/>
            <a:ext cx="2010487" cy="523220"/>
          </a:xfrm>
          <a:prstGeom prst="rect">
            <a:avLst/>
          </a:prstGeom>
          <a:noFill/>
        </p:spPr>
        <p:txBody>
          <a:bodyPr wrap="none" rtlCol="0">
            <a:spAutoFit/>
          </a:bodyPr>
          <a:lstStyle/>
          <a:p>
            <a:r>
              <a:rPr lang="en-US" altLang="zh-CN" sz="2800" b="1" err="1">
                <a:solidFill>
                  <a:schemeClr val="tx1">
                    <a:lumMod val="75000"/>
                    <a:lumOff val="25000"/>
                  </a:schemeClr>
                </a:solidFill>
                <a:latin typeface="Noto Sans SC" panose="020B0500000000000000" pitchFamily="34" charset="-122"/>
                <a:ea typeface="Noto Sans SC" panose="020B0500000000000000" pitchFamily="34" charset="-122"/>
              </a:rPr>
              <a:t>Lawnchair</a:t>
            </a:r>
            <a:endParaRPr lang="zh-CN" altLang="en-US" sz="28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5" name="Universal GMS Doze: Subtitle">
            <a:extLst>
              <a:ext uri="{FF2B5EF4-FFF2-40B4-BE49-F238E27FC236}">
                <a16:creationId xmlns:a16="http://schemas.microsoft.com/office/drawing/2014/main" id="{D6961C15-3DC0-0CF2-1A77-0A9F657F4998}"/>
              </a:ext>
            </a:extLst>
          </p:cNvPr>
          <p:cNvSpPr txBox="1"/>
          <p:nvPr/>
        </p:nvSpPr>
        <p:spPr>
          <a:xfrm>
            <a:off x="5448300" y="2510818"/>
            <a:ext cx="5763116" cy="646331"/>
          </a:xfrm>
          <a:prstGeom prst="rect">
            <a:avLst/>
          </a:prstGeom>
          <a:noFill/>
        </p:spPr>
        <p:txBody>
          <a:bodyPr wrap="none" rtlCol="0">
            <a:spAutoFit/>
          </a:bodyPr>
          <a:lstStyle/>
          <a:p>
            <a:r>
              <a:rPr lang="en-US" altLang="zh-CN" b="1" err="1">
                <a:solidFill>
                  <a:schemeClr val="tx1">
                    <a:lumMod val="65000"/>
                    <a:lumOff val="35000"/>
                  </a:schemeClr>
                </a:solidFill>
                <a:latin typeface="Noto Sans SC" panose="020B0500000000000000" pitchFamily="34" charset="-122"/>
                <a:ea typeface="Noto Sans SC" panose="020B0500000000000000" pitchFamily="34" charset="-122"/>
              </a:rPr>
              <a:t>Lawnchair</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兼容性较高，可用于大部分国产定制系统，</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也能为类原生添加更多功能。</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6" name="文本框 5">
            <a:extLst>
              <a:ext uri="{FF2B5EF4-FFF2-40B4-BE49-F238E27FC236}">
                <a16:creationId xmlns:a16="http://schemas.microsoft.com/office/drawing/2014/main" id="{31CE7193-2B5D-95F4-D6FA-A364EB722FF0}"/>
              </a:ext>
            </a:extLst>
          </p:cNvPr>
          <p:cNvSpPr txBox="1"/>
          <p:nvPr/>
        </p:nvSpPr>
        <p:spPr>
          <a:xfrm>
            <a:off x="5448300" y="3429000"/>
            <a:ext cx="4688528"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与</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Pixel</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Launcher</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不一样的体验</a:t>
            </a:r>
            <a:endParaRPr lang="zh-CN" altLang="en-US" sz="2400" b="1">
              <a:solidFill>
                <a:schemeClr val="tx1">
                  <a:lumMod val="75000"/>
                  <a:lumOff val="25000"/>
                </a:schemeClr>
              </a:solidFill>
              <a:ea typeface="Noto Sans SC" panose="020B0500000000000000" pitchFamily="34" charset="-122"/>
            </a:endParaRPr>
          </a:p>
        </p:txBody>
      </p:sp>
      <p:sp>
        <p:nvSpPr>
          <p:cNvPr id="26" name="Universal GMS Doze: Subtitle">
            <a:extLst>
              <a:ext uri="{FF2B5EF4-FFF2-40B4-BE49-F238E27FC236}">
                <a16:creationId xmlns:a16="http://schemas.microsoft.com/office/drawing/2014/main" id="{8607E818-5F86-06EE-2DA5-CB1B1FE570E5}"/>
              </a:ext>
            </a:extLst>
          </p:cNvPr>
          <p:cNvSpPr txBox="1"/>
          <p:nvPr/>
        </p:nvSpPr>
        <p:spPr>
          <a:xfrm>
            <a:off x="5448300" y="3819265"/>
            <a:ext cx="3386312"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拥有大部分第三方启动器的特性</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7" name="文本框 26">
            <a:extLst>
              <a:ext uri="{FF2B5EF4-FFF2-40B4-BE49-F238E27FC236}">
                <a16:creationId xmlns:a16="http://schemas.microsoft.com/office/drawing/2014/main" id="{46773D90-0CE6-ADFE-4000-FCD522967F10}"/>
              </a:ext>
            </a:extLst>
          </p:cNvPr>
          <p:cNvSpPr txBox="1"/>
          <p:nvPr/>
        </p:nvSpPr>
        <p:spPr>
          <a:xfrm>
            <a:off x="5448300" y="4280930"/>
            <a:ext cx="2954655"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提供更多自定义功能</a:t>
            </a:r>
          </a:p>
        </p:txBody>
      </p:sp>
      <p:sp>
        <p:nvSpPr>
          <p:cNvPr id="28" name="Universal GMS Doze: Subtitle">
            <a:extLst>
              <a:ext uri="{FF2B5EF4-FFF2-40B4-BE49-F238E27FC236}">
                <a16:creationId xmlns:a16="http://schemas.microsoft.com/office/drawing/2014/main" id="{2374CA0C-5F7F-063C-48A8-048511CCB2E4}"/>
              </a:ext>
            </a:extLst>
          </p:cNvPr>
          <p:cNvSpPr txBox="1"/>
          <p:nvPr/>
        </p:nvSpPr>
        <p:spPr>
          <a:xfrm>
            <a:off x="5448300" y="4671195"/>
            <a:ext cx="3031599"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主题，图标包，双击亮屏等</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9" name="文本框 28">
            <a:extLst>
              <a:ext uri="{FF2B5EF4-FFF2-40B4-BE49-F238E27FC236}">
                <a16:creationId xmlns:a16="http://schemas.microsoft.com/office/drawing/2014/main" id="{9B6355FA-6A29-5004-B68C-6B46B10E629F}"/>
              </a:ext>
            </a:extLst>
          </p:cNvPr>
          <p:cNvSpPr txBox="1"/>
          <p:nvPr/>
        </p:nvSpPr>
        <p:spPr>
          <a:xfrm>
            <a:off x="5448300" y="5132860"/>
            <a:ext cx="2646878"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更新周期较为缓慢</a:t>
            </a:r>
          </a:p>
        </p:txBody>
      </p:sp>
      <p:sp>
        <p:nvSpPr>
          <p:cNvPr id="30" name="Universal GMS Doze: Subtitle">
            <a:extLst>
              <a:ext uri="{FF2B5EF4-FFF2-40B4-BE49-F238E27FC236}">
                <a16:creationId xmlns:a16="http://schemas.microsoft.com/office/drawing/2014/main" id="{2D27CA82-0DB0-3B48-24DA-85062ABD6DA1}"/>
              </a:ext>
            </a:extLst>
          </p:cNvPr>
          <p:cNvSpPr txBox="1"/>
          <p:nvPr/>
        </p:nvSpPr>
        <p:spPr>
          <a:xfrm>
            <a:off x="5448300" y="5523125"/>
            <a:ext cx="2262158"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适配新系统需要时间</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40" name="图片 39" descr="卡通人物&#10;&#10;低可信度描述已自动生成">
            <a:extLst>
              <a:ext uri="{FF2B5EF4-FFF2-40B4-BE49-F238E27FC236}">
                <a16:creationId xmlns:a16="http://schemas.microsoft.com/office/drawing/2014/main" id="{C9025ACE-9DDC-D538-612D-789BC7838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2652" y="170108"/>
            <a:ext cx="841742" cy="841742"/>
          </a:xfrm>
          <a:prstGeom prst="rect">
            <a:avLst/>
          </a:prstGeom>
        </p:spPr>
      </p:pic>
      <p:pic>
        <p:nvPicPr>
          <p:cNvPr id="4" name="Pixel 4">
            <a:extLst>
              <a:ext uri="{FF2B5EF4-FFF2-40B4-BE49-F238E27FC236}">
                <a16:creationId xmlns:a16="http://schemas.microsoft.com/office/drawing/2014/main" id="{2AAE38D4-008C-1CC6-AF2E-DE6AF6D8E2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89512" y="329369"/>
            <a:ext cx="2919809" cy="6199262"/>
          </a:xfrm>
          <a:prstGeom prst="rect">
            <a:avLst/>
          </a:prstGeom>
          <a:ln>
            <a:noFill/>
          </a:ln>
          <a:effectLst/>
        </p:spPr>
      </p:pic>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74459" y="336585"/>
            <a:ext cx="2961313" cy="6184830"/>
          </a:xfrm>
          <a:prstGeom prst="rect">
            <a:avLst/>
          </a:prstGeom>
          <a:ln>
            <a:noFill/>
          </a:ln>
          <a:effectLst/>
        </p:spPr>
      </p:pic>
    </p:spTree>
    <p:custDataLst>
      <p:tags r:id="rId1"/>
    </p:custDataLst>
    <p:extLst>
      <p:ext uri="{BB962C8B-B14F-4D97-AF65-F5344CB8AC3E}">
        <p14:creationId xmlns:p14="http://schemas.microsoft.com/office/powerpoint/2010/main" val="27564274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
                                        <p:tgtEl>
                                          <p:spTgt spid="23"/>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1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xit" presetSubtype="0" fill="hold" grpId="0" nodeType="withEffect">
                                  <p:stCondLst>
                                    <p:cond delay="0"/>
                                  </p:stCondLst>
                                  <p:childTnLst>
                                    <p:animEffect transition="out" filter="fade">
                                      <p:cBhvr>
                                        <p:cTn id="28" dur="350"/>
                                        <p:tgtEl>
                                          <p:spTgt spid="12"/>
                                        </p:tgtEl>
                                      </p:cBhvr>
                                    </p:animEffect>
                                    <p:set>
                                      <p:cBhvr>
                                        <p:cTn id="29" dur="1" fill="hold">
                                          <p:stCondLst>
                                            <p:cond delay="349"/>
                                          </p:stCondLst>
                                        </p:cTn>
                                        <p:tgtEl>
                                          <p:spTgt spid="12"/>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350"/>
                                        <p:tgtEl>
                                          <p:spTgt spid="2"/>
                                        </p:tgtEl>
                                      </p:cBhvr>
                                    </p:animEffect>
                                    <p:set>
                                      <p:cBhvr>
                                        <p:cTn id="32" dur="1" fill="hold">
                                          <p:stCondLst>
                                            <p:cond delay="349"/>
                                          </p:stCondLst>
                                        </p:cTn>
                                        <p:tgtEl>
                                          <p:spTgt spid="2"/>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42" presetClass="path" presetSubtype="0" accel="50000" decel="50000" fill="hold" grpId="0" nodeType="withEffect">
                                  <p:stCondLst>
                                    <p:cond delay="0"/>
                                  </p:stCondLst>
                                  <p:childTnLst>
                                    <p:animMotion origin="layout" path="M -1.04167E-6 2.22222E-6 L 0.03984 -0.00023 " pathEditMode="relative" rAng="0" ptsTypes="AA">
                                      <p:cBhvr>
                                        <p:cTn id="36" dur="350" fill="hold"/>
                                        <p:tgtEl>
                                          <p:spTgt spid="22"/>
                                        </p:tgtEl>
                                        <p:attrNameLst>
                                          <p:attrName>ppt_x</p:attrName>
                                          <p:attrName>ppt_y</p:attrName>
                                        </p:attrNameLst>
                                      </p:cBhvr>
                                      <p:rCtr x="1992" y="-23"/>
                                    </p:animMotion>
                                  </p:childTnLst>
                                </p:cTn>
                              </p:par>
                              <p:par>
                                <p:cTn id="37" presetID="42" presetClass="path" presetSubtype="0" accel="50000" decel="50000" fill="hold" grpId="0" nodeType="withEffect">
                                  <p:stCondLst>
                                    <p:cond delay="0"/>
                                  </p:stCondLst>
                                  <p:childTnLst>
                                    <p:animMotion origin="layout" path="M -1.25E-6 7.40741E-7 L 0.03985 -0.00023 " pathEditMode="relative" rAng="0" ptsTypes="AA">
                                      <p:cBhvr>
                                        <p:cTn id="38" dur="350" fill="hold"/>
                                        <p:tgtEl>
                                          <p:spTgt spid="23"/>
                                        </p:tgtEl>
                                        <p:attrNameLst>
                                          <p:attrName>ppt_x</p:attrName>
                                          <p:attrName>ppt_y</p:attrName>
                                        </p:attrNameLst>
                                      </p:cBhvr>
                                      <p:rCtr x="1992" y="-23"/>
                                    </p:animMotion>
                                  </p:childTnLst>
                                </p:cTn>
                              </p:par>
                            </p:childTnLst>
                          </p:cTn>
                        </p:par>
                        <p:par>
                          <p:cTn id="39" fill="hold">
                            <p:stCondLst>
                              <p:cond delay="800"/>
                            </p:stCondLst>
                            <p:childTnLst>
                              <p:par>
                                <p:cTn id="40" presetID="10" presetClass="exit" presetSubtype="0" fill="hold" grpId="2" nodeType="afterEffect">
                                  <p:stCondLst>
                                    <p:cond delay="0"/>
                                  </p:stCondLst>
                                  <p:childTnLst>
                                    <p:animEffect transition="out" filter="fade">
                                      <p:cBhvr>
                                        <p:cTn id="41" dur="500"/>
                                        <p:tgtEl>
                                          <p:spTgt spid="23"/>
                                        </p:tgtEl>
                                      </p:cBhvr>
                                    </p:animEffect>
                                    <p:set>
                                      <p:cBhvr>
                                        <p:cTn id="4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3" grpId="2" animBg="1"/>
      <p:bldP spid="12" grpId="0" animBg="1"/>
      <p:bldP spid="2" grpId="0" animBg="1"/>
      <p:bldP spid="22" grpId="0" animBg="1"/>
      <p:bldP spid="5" grpId="0" animBg="1"/>
      <p:bldP spid="6" grpId="0"/>
      <p:bldP spid="26" grpId="0"/>
      <p:bldP spid="27" grpId="0"/>
      <p:bldP spid="28" grpId="0"/>
      <p:bldP spid="29" grpId="0"/>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3" name="After Universal GMS Doze: Switch">
            <a:extLst>
              <a:ext uri="{FF2B5EF4-FFF2-40B4-BE49-F238E27FC236}">
                <a16:creationId xmlns:a16="http://schemas.microsoft.com/office/drawing/2014/main" id="{98C02779-37F6-DA33-9F03-B782236A27EA}"/>
              </a:ext>
            </a:extLst>
          </p:cNvPr>
          <p:cNvSpPr/>
          <p:nvPr/>
        </p:nvSpPr>
        <p:spPr>
          <a:xfrm>
            <a:off x="12326297" y="1225395"/>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err="1">
                <a:solidFill>
                  <a:schemeClr val="bg1"/>
                </a:solidFill>
                <a:latin typeface="Noto Sans SC" panose="020B0500000000000000" pitchFamily="34" charset="-122"/>
                <a:ea typeface="Noto Sans SC" panose="020B0500000000000000" pitchFamily="34" charset="-122"/>
              </a:rPr>
              <a:t>Lawnchair</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7" name="After Switch Framework">
            <a:extLst>
              <a:ext uri="{FF2B5EF4-FFF2-40B4-BE49-F238E27FC236}">
                <a16:creationId xmlns:a16="http://schemas.microsoft.com/office/drawing/2014/main" id="{07B6B6ED-69A5-647B-4E5E-52B7A78055DF}"/>
              </a:ext>
            </a:extLst>
          </p:cNvPr>
          <p:cNvSpPr/>
          <p:nvPr/>
        </p:nvSpPr>
        <p:spPr>
          <a:xfrm>
            <a:off x="16931715" y="1516076"/>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After Switch Button">
            <a:extLst>
              <a:ext uri="{FF2B5EF4-FFF2-40B4-BE49-F238E27FC236}">
                <a16:creationId xmlns:a16="http://schemas.microsoft.com/office/drawing/2014/main" id="{E7228251-B810-42C9-C511-CDA16A048FA1}"/>
              </a:ext>
            </a:extLst>
          </p:cNvPr>
          <p:cNvSpPr/>
          <p:nvPr/>
        </p:nvSpPr>
        <p:spPr>
          <a:xfrm>
            <a:off x="17473790" y="1568926"/>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Universal GMS Doze: Title">
            <a:extLst>
              <a:ext uri="{FF2B5EF4-FFF2-40B4-BE49-F238E27FC236}">
                <a16:creationId xmlns:a16="http://schemas.microsoft.com/office/drawing/2014/main" id="{2066828A-4E90-9F1F-F2EE-5252008E625A}"/>
              </a:ext>
            </a:extLst>
          </p:cNvPr>
          <p:cNvSpPr txBox="1"/>
          <p:nvPr/>
        </p:nvSpPr>
        <p:spPr>
          <a:xfrm>
            <a:off x="12454206" y="326432"/>
            <a:ext cx="2112913" cy="523220"/>
          </a:xfrm>
          <a:prstGeom prst="rect">
            <a:avLst/>
          </a:prstGeom>
          <a:noFill/>
        </p:spPr>
        <p:txBody>
          <a:bodyPr wrap="square" rtlCol="0">
            <a:spAutoFit/>
          </a:bodyPr>
          <a:lstStyle/>
          <a:p>
            <a:r>
              <a:rPr lang="en-US" altLang="zh-CN" sz="2800" b="1" err="1">
                <a:solidFill>
                  <a:schemeClr val="tx1">
                    <a:lumMod val="75000"/>
                    <a:lumOff val="25000"/>
                  </a:schemeClr>
                </a:solidFill>
                <a:latin typeface="Noto Sans SC" panose="020B0500000000000000" pitchFamily="34" charset="-122"/>
                <a:ea typeface="Noto Sans SC" panose="020B0500000000000000" pitchFamily="34" charset="-122"/>
              </a:rPr>
              <a:t>Lawnchair</a:t>
            </a:r>
            <a:endParaRPr lang="zh-CN" altLang="en-US" sz="28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3" name="Universal GMS Doze: Subtitle">
            <a:extLst>
              <a:ext uri="{FF2B5EF4-FFF2-40B4-BE49-F238E27FC236}">
                <a16:creationId xmlns:a16="http://schemas.microsoft.com/office/drawing/2014/main" id="{8CC57DAD-7FEF-A834-F9B0-35B4EB431871}"/>
              </a:ext>
            </a:extLst>
          </p:cNvPr>
          <p:cNvSpPr txBox="1"/>
          <p:nvPr/>
        </p:nvSpPr>
        <p:spPr>
          <a:xfrm>
            <a:off x="12454206" y="2507881"/>
            <a:ext cx="5763116" cy="646331"/>
          </a:xfrm>
          <a:prstGeom prst="rect">
            <a:avLst/>
          </a:prstGeom>
          <a:noFill/>
        </p:spPr>
        <p:txBody>
          <a:bodyPr wrap="square" rtlCol="0">
            <a:spAutoFit/>
          </a:bodyPr>
          <a:lstStyle/>
          <a:p>
            <a:r>
              <a:rPr lang="en-US" altLang="zh-CN" b="1" err="1">
                <a:solidFill>
                  <a:schemeClr val="tx1">
                    <a:lumMod val="65000"/>
                    <a:lumOff val="35000"/>
                  </a:schemeClr>
                </a:solidFill>
                <a:latin typeface="Noto Sans SC" panose="020B0500000000000000" pitchFamily="34" charset="-122"/>
                <a:ea typeface="Noto Sans SC" panose="020B0500000000000000" pitchFamily="34" charset="-122"/>
              </a:rPr>
              <a:t>Lawnchair</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兼容性较高，可用于大部分国产定制系统，</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也能为类原生添加更多功能。</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4" name="文本框 23">
            <a:extLst>
              <a:ext uri="{FF2B5EF4-FFF2-40B4-BE49-F238E27FC236}">
                <a16:creationId xmlns:a16="http://schemas.microsoft.com/office/drawing/2014/main" id="{4C72DBE7-E6BD-125E-BB20-3A752C45009E}"/>
              </a:ext>
            </a:extLst>
          </p:cNvPr>
          <p:cNvSpPr txBox="1"/>
          <p:nvPr/>
        </p:nvSpPr>
        <p:spPr>
          <a:xfrm>
            <a:off x="12454206" y="3426063"/>
            <a:ext cx="4688528" cy="461665"/>
          </a:xfrm>
          <a:prstGeom prst="rect">
            <a:avLst/>
          </a:prstGeom>
          <a:noFill/>
        </p:spPr>
        <p:txBody>
          <a:bodyPr wrap="squar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与</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Pixel</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Launcher</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不一样的体验</a:t>
            </a:r>
            <a:endParaRPr lang="zh-CN" altLang="en-US" sz="2400" b="1">
              <a:solidFill>
                <a:schemeClr val="tx1">
                  <a:lumMod val="75000"/>
                  <a:lumOff val="25000"/>
                </a:schemeClr>
              </a:solidFill>
              <a:ea typeface="Noto Sans SC" panose="020B0500000000000000" pitchFamily="34" charset="-122"/>
            </a:endParaRPr>
          </a:p>
        </p:txBody>
      </p:sp>
      <p:sp>
        <p:nvSpPr>
          <p:cNvPr id="25" name="Universal GMS Doze: Subtitle">
            <a:extLst>
              <a:ext uri="{FF2B5EF4-FFF2-40B4-BE49-F238E27FC236}">
                <a16:creationId xmlns:a16="http://schemas.microsoft.com/office/drawing/2014/main" id="{39DD8612-A438-955C-C522-5A9CF11EF4A9}"/>
              </a:ext>
            </a:extLst>
          </p:cNvPr>
          <p:cNvSpPr txBox="1"/>
          <p:nvPr/>
        </p:nvSpPr>
        <p:spPr>
          <a:xfrm>
            <a:off x="12454206" y="3816328"/>
            <a:ext cx="3386312" cy="369332"/>
          </a:xfrm>
          <a:prstGeom prst="rect">
            <a:avLst/>
          </a:prstGeom>
          <a:noFill/>
        </p:spPr>
        <p:txBody>
          <a:bodyPr wrap="squar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拥有大部分第三方启动器的特性</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6" name="文本框 25">
            <a:extLst>
              <a:ext uri="{FF2B5EF4-FFF2-40B4-BE49-F238E27FC236}">
                <a16:creationId xmlns:a16="http://schemas.microsoft.com/office/drawing/2014/main" id="{62CF5545-CAF2-9E99-8C38-F0BCE47B3E24}"/>
              </a:ext>
            </a:extLst>
          </p:cNvPr>
          <p:cNvSpPr txBox="1"/>
          <p:nvPr/>
        </p:nvSpPr>
        <p:spPr>
          <a:xfrm>
            <a:off x="12454206" y="4277993"/>
            <a:ext cx="2954655" cy="461665"/>
          </a:xfrm>
          <a:prstGeom prst="rect">
            <a:avLst/>
          </a:prstGeom>
          <a:noFill/>
        </p:spPr>
        <p:txBody>
          <a:bodyPr wrap="squar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提供更多自定义功能</a:t>
            </a:r>
          </a:p>
        </p:txBody>
      </p:sp>
      <p:sp>
        <p:nvSpPr>
          <p:cNvPr id="27" name="Universal GMS Doze: Subtitle">
            <a:extLst>
              <a:ext uri="{FF2B5EF4-FFF2-40B4-BE49-F238E27FC236}">
                <a16:creationId xmlns:a16="http://schemas.microsoft.com/office/drawing/2014/main" id="{94A9D574-B031-5698-7C3C-9ABE7AB701CF}"/>
              </a:ext>
            </a:extLst>
          </p:cNvPr>
          <p:cNvSpPr txBox="1"/>
          <p:nvPr/>
        </p:nvSpPr>
        <p:spPr>
          <a:xfrm>
            <a:off x="12454206" y="4668258"/>
            <a:ext cx="3031599" cy="369332"/>
          </a:xfrm>
          <a:prstGeom prst="rect">
            <a:avLst/>
          </a:prstGeom>
          <a:noFill/>
        </p:spPr>
        <p:txBody>
          <a:bodyPr wrap="squar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主题，图标包，双击亮屏等</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8" name="文本框 27">
            <a:extLst>
              <a:ext uri="{FF2B5EF4-FFF2-40B4-BE49-F238E27FC236}">
                <a16:creationId xmlns:a16="http://schemas.microsoft.com/office/drawing/2014/main" id="{B041EDE9-608D-5B4A-7492-19E54546CE55}"/>
              </a:ext>
            </a:extLst>
          </p:cNvPr>
          <p:cNvSpPr txBox="1"/>
          <p:nvPr/>
        </p:nvSpPr>
        <p:spPr>
          <a:xfrm>
            <a:off x="12454206" y="5129923"/>
            <a:ext cx="2646878" cy="461665"/>
          </a:xfrm>
          <a:prstGeom prst="rect">
            <a:avLst/>
          </a:prstGeom>
          <a:noFill/>
        </p:spPr>
        <p:txBody>
          <a:bodyPr wrap="squar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更新周期较为缓慢</a:t>
            </a:r>
          </a:p>
        </p:txBody>
      </p:sp>
      <p:sp>
        <p:nvSpPr>
          <p:cNvPr id="29" name="Universal GMS Doze: Subtitle">
            <a:extLst>
              <a:ext uri="{FF2B5EF4-FFF2-40B4-BE49-F238E27FC236}">
                <a16:creationId xmlns:a16="http://schemas.microsoft.com/office/drawing/2014/main" id="{22EDC2FF-853D-75F4-365D-4970C6689473}"/>
              </a:ext>
            </a:extLst>
          </p:cNvPr>
          <p:cNvSpPr txBox="1"/>
          <p:nvPr/>
        </p:nvSpPr>
        <p:spPr>
          <a:xfrm>
            <a:off x="12454206" y="5520188"/>
            <a:ext cx="2262158" cy="369332"/>
          </a:xfrm>
          <a:prstGeom prst="rect">
            <a:avLst/>
          </a:prstGeom>
          <a:noFill/>
        </p:spPr>
        <p:txBody>
          <a:bodyPr wrap="squar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适配新系统需要时间</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30" name="图片 29" descr="卡通人物&#10;&#10;低可信度描述已自动生成">
            <a:extLst>
              <a:ext uri="{FF2B5EF4-FFF2-40B4-BE49-F238E27FC236}">
                <a16:creationId xmlns:a16="http://schemas.microsoft.com/office/drawing/2014/main" id="{B2AA33C9-076C-2635-2098-A2F704546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7119" y="167171"/>
            <a:ext cx="841742" cy="841742"/>
          </a:xfrm>
          <a:prstGeom prst="rect">
            <a:avLst/>
          </a:prstGeom>
        </p:spPr>
      </p:pic>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287898" y="-252617"/>
            <a:ext cx="3363598" cy="7116051"/>
          </a:xfrm>
          <a:prstGeom prst="rect">
            <a:avLst/>
          </a:prstGeom>
          <a:ln>
            <a:noFill/>
          </a:ln>
          <a:effectLst/>
        </p:spPr>
      </p:pic>
      <p:pic>
        <p:nvPicPr>
          <p:cNvPr id="4" name="GB">
            <a:extLst>
              <a:ext uri="{FF2B5EF4-FFF2-40B4-BE49-F238E27FC236}">
                <a16:creationId xmlns:a16="http://schemas.microsoft.com/office/drawing/2014/main" id="{BF26DBC5-09F7-0FA8-3304-3E84B9BA57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419747" y="-252617"/>
            <a:ext cx="3363598" cy="7116051"/>
          </a:xfrm>
          <a:prstGeom prst="rect">
            <a:avLst/>
          </a:prstGeom>
          <a:ln>
            <a:noFill/>
          </a:ln>
          <a:effectLst/>
        </p:spPr>
      </p:pic>
    </p:spTree>
    <p:extLst>
      <p:ext uri="{BB962C8B-B14F-4D97-AF65-F5344CB8AC3E}">
        <p14:creationId xmlns:p14="http://schemas.microsoft.com/office/powerpoint/2010/main" val="36548570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pic>
        <p:nvPicPr>
          <p:cNvPr id="4" name="GB">
            <a:extLst>
              <a:ext uri="{FF2B5EF4-FFF2-40B4-BE49-F238E27FC236}">
                <a16:creationId xmlns:a16="http://schemas.microsoft.com/office/drawing/2014/main" id="{BF26DBC5-09F7-0FA8-3304-3E84B9BA57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9184141" y="986859"/>
            <a:ext cx="2343208" cy="4957307"/>
          </a:xfrm>
          <a:prstGeom prst="rect">
            <a:avLst/>
          </a:prstGeom>
          <a:ln>
            <a:noFill/>
          </a:ln>
          <a:effectLst/>
        </p:spPr>
      </p:pic>
      <p:pic>
        <p:nvPicPr>
          <p:cNvPr id="2" name="GB">
            <a:extLst>
              <a:ext uri="{FF2B5EF4-FFF2-40B4-BE49-F238E27FC236}">
                <a16:creationId xmlns:a16="http://schemas.microsoft.com/office/drawing/2014/main" id="{DD0F2C33-218C-73EF-86BA-622DB86B0B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414201" y="-252617"/>
            <a:ext cx="3363598" cy="7116051"/>
          </a:xfrm>
          <a:prstGeom prst="rect">
            <a:avLst/>
          </a:prstGeom>
          <a:ln>
            <a:noFill/>
          </a:ln>
          <a:effectLst/>
        </p:spPr>
      </p:pic>
    </p:spTree>
    <p:extLst>
      <p:ext uri="{BB962C8B-B14F-4D97-AF65-F5344CB8AC3E}">
        <p14:creationId xmlns:p14="http://schemas.microsoft.com/office/powerpoint/2010/main" val="7561199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287898" y="-252617"/>
            <a:ext cx="3363598" cy="7116051"/>
          </a:xfrm>
          <a:prstGeom prst="rect">
            <a:avLst/>
          </a:prstGeom>
          <a:ln>
            <a:noFill/>
          </a:ln>
          <a:effectLst/>
        </p:spPr>
      </p:pic>
      <p:pic>
        <p:nvPicPr>
          <p:cNvPr id="4" name="GB">
            <a:extLst>
              <a:ext uri="{FF2B5EF4-FFF2-40B4-BE49-F238E27FC236}">
                <a16:creationId xmlns:a16="http://schemas.microsoft.com/office/drawing/2014/main" id="{BF26DBC5-09F7-0FA8-3304-3E84B9BA57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419747" y="-252617"/>
            <a:ext cx="3363598" cy="7116051"/>
          </a:xfrm>
          <a:prstGeom prst="rect">
            <a:avLst/>
          </a:prstGeom>
          <a:ln>
            <a:noFill/>
          </a:ln>
          <a:effectLst/>
        </p:spPr>
      </p:pic>
    </p:spTree>
    <p:extLst>
      <p:ext uri="{BB962C8B-B14F-4D97-AF65-F5344CB8AC3E}">
        <p14:creationId xmlns:p14="http://schemas.microsoft.com/office/powerpoint/2010/main" val="6998004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pic>
        <p:nvPicPr>
          <p:cNvPr id="4" name="GB">
            <a:extLst>
              <a:ext uri="{FF2B5EF4-FFF2-40B4-BE49-F238E27FC236}">
                <a16:creationId xmlns:a16="http://schemas.microsoft.com/office/drawing/2014/main" id="{BF26DBC5-09F7-0FA8-3304-3E84B9BA57C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4402844" y="-289480"/>
            <a:ext cx="3386311" cy="7164105"/>
          </a:xfrm>
          <a:prstGeom prst="rect">
            <a:avLst/>
          </a:prstGeom>
          <a:ln>
            <a:noFill/>
          </a:ln>
          <a:effectLst/>
        </p:spPr>
      </p:pic>
      <p:sp>
        <p:nvSpPr>
          <p:cNvPr id="3" name="After Universal GMS Doze: Switch">
            <a:extLst>
              <a:ext uri="{FF2B5EF4-FFF2-40B4-BE49-F238E27FC236}">
                <a16:creationId xmlns:a16="http://schemas.microsoft.com/office/drawing/2014/main" id="{98C02779-37F6-DA33-9F03-B782236A27EA}"/>
              </a:ext>
            </a:extLst>
          </p:cNvPr>
          <p:cNvSpPr/>
          <p:nvPr/>
        </p:nvSpPr>
        <p:spPr>
          <a:xfrm>
            <a:off x="12326297" y="1225395"/>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err="1">
                <a:solidFill>
                  <a:schemeClr val="bg1"/>
                </a:solidFill>
                <a:latin typeface="Noto Sans SC" panose="020B0500000000000000" pitchFamily="34" charset="-122"/>
                <a:ea typeface="Noto Sans SC" panose="020B0500000000000000" pitchFamily="34" charset="-122"/>
              </a:rPr>
              <a:t>Lawnchair</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7" name="After Switch Framework">
            <a:extLst>
              <a:ext uri="{FF2B5EF4-FFF2-40B4-BE49-F238E27FC236}">
                <a16:creationId xmlns:a16="http://schemas.microsoft.com/office/drawing/2014/main" id="{07B6B6ED-69A5-647B-4E5E-52B7A78055DF}"/>
              </a:ext>
            </a:extLst>
          </p:cNvPr>
          <p:cNvSpPr/>
          <p:nvPr/>
        </p:nvSpPr>
        <p:spPr>
          <a:xfrm>
            <a:off x="16931715" y="1516076"/>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After Switch Button">
            <a:extLst>
              <a:ext uri="{FF2B5EF4-FFF2-40B4-BE49-F238E27FC236}">
                <a16:creationId xmlns:a16="http://schemas.microsoft.com/office/drawing/2014/main" id="{E7228251-B810-42C9-C511-CDA16A048FA1}"/>
              </a:ext>
            </a:extLst>
          </p:cNvPr>
          <p:cNvSpPr/>
          <p:nvPr/>
        </p:nvSpPr>
        <p:spPr>
          <a:xfrm>
            <a:off x="17473790" y="1568926"/>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Universal GMS Doze: Title">
            <a:extLst>
              <a:ext uri="{FF2B5EF4-FFF2-40B4-BE49-F238E27FC236}">
                <a16:creationId xmlns:a16="http://schemas.microsoft.com/office/drawing/2014/main" id="{2066828A-4E90-9F1F-F2EE-5252008E625A}"/>
              </a:ext>
            </a:extLst>
          </p:cNvPr>
          <p:cNvSpPr txBox="1"/>
          <p:nvPr/>
        </p:nvSpPr>
        <p:spPr>
          <a:xfrm>
            <a:off x="12454206" y="326432"/>
            <a:ext cx="2112913" cy="523220"/>
          </a:xfrm>
          <a:prstGeom prst="rect">
            <a:avLst/>
          </a:prstGeom>
          <a:noFill/>
        </p:spPr>
        <p:txBody>
          <a:bodyPr wrap="square" rtlCol="0">
            <a:spAutoFit/>
          </a:bodyPr>
          <a:lstStyle/>
          <a:p>
            <a:r>
              <a:rPr lang="en-US" altLang="zh-CN" sz="2800" b="1" err="1">
                <a:solidFill>
                  <a:schemeClr val="tx1">
                    <a:lumMod val="75000"/>
                    <a:lumOff val="25000"/>
                  </a:schemeClr>
                </a:solidFill>
                <a:latin typeface="Noto Sans SC" panose="020B0500000000000000" pitchFamily="34" charset="-122"/>
                <a:ea typeface="Noto Sans SC" panose="020B0500000000000000" pitchFamily="34" charset="-122"/>
              </a:rPr>
              <a:t>Lawnchair</a:t>
            </a:r>
            <a:endParaRPr lang="zh-CN" altLang="en-US" sz="28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3" name="Universal GMS Doze: Subtitle">
            <a:extLst>
              <a:ext uri="{FF2B5EF4-FFF2-40B4-BE49-F238E27FC236}">
                <a16:creationId xmlns:a16="http://schemas.microsoft.com/office/drawing/2014/main" id="{8CC57DAD-7FEF-A834-F9B0-35B4EB431871}"/>
              </a:ext>
            </a:extLst>
          </p:cNvPr>
          <p:cNvSpPr txBox="1"/>
          <p:nvPr/>
        </p:nvSpPr>
        <p:spPr>
          <a:xfrm>
            <a:off x="12454206" y="2507881"/>
            <a:ext cx="5763116" cy="646331"/>
          </a:xfrm>
          <a:prstGeom prst="rect">
            <a:avLst/>
          </a:prstGeom>
          <a:noFill/>
        </p:spPr>
        <p:txBody>
          <a:bodyPr wrap="square" rtlCol="0">
            <a:spAutoFit/>
          </a:bodyPr>
          <a:lstStyle/>
          <a:p>
            <a:r>
              <a:rPr lang="en-US" altLang="zh-CN" b="1" err="1">
                <a:solidFill>
                  <a:schemeClr val="tx1">
                    <a:lumMod val="65000"/>
                    <a:lumOff val="35000"/>
                  </a:schemeClr>
                </a:solidFill>
                <a:latin typeface="Noto Sans SC" panose="020B0500000000000000" pitchFamily="34" charset="-122"/>
                <a:ea typeface="Noto Sans SC" panose="020B0500000000000000" pitchFamily="34" charset="-122"/>
              </a:rPr>
              <a:t>Lawnchair</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兼容性较高，可用于大部分国产定制系统，</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也能为类原生添加更多功能。</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4" name="文本框 23">
            <a:extLst>
              <a:ext uri="{FF2B5EF4-FFF2-40B4-BE49-F238E27FC236}">
                <a16:creationId xmlns:a16="http://schemas.microsoft.com/office/drawing/2014/main" id="{4C72DBE7-E6BD-125E-BB20-3A752C45009E}"/>
              </a:ext>
            </a:extLst>
          </p:cNvPr>
          <p:cNvSpPr txBox="1"/>
          <p:nvPr/>
        </p:nvSpPr>
        <p:spPr>
          <a:xfrm>
            <a:off x="12454206" y="3426063"/>
            <a:ext cx="4688528" cy="461665"/>
          </a:xfrm>
          <a:prstGeom prst="rect">
            <a:avLst/>
          </a:prstGeom>
          <a:noFill/>
        </p:spPr>
        <p:txBody>
          <a:bodyPr wrap="squar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与</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Pixel</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Launcher</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不一样的体验</a:t>
            </a:r>
            <a:endParaRPr lang="zh-CN" altLang="en-US" sz="2400" b="1">
              <a:solidFill>
                <a:schemeClr val="tx1">
                  <a:lumMod val="75000"/>
                  <a:lumOff val="25000"/>
                </a:schemeClr>
              </a:solidFill>
              <a:ea typeface="Noto Sans SC" panose="020B0500000000000000" pitchFamily="34" charset="-122"/>
            </a:endParaRPr>
          </a:p>
        </p:txBody>
      </p:sp>
      <p:sp>
        <p:nvSpPr>
          <p:cNvPr id="25" name="Universal GMS Doze: Subtitle">
            <a:extLst>
              <a:ext uri="{FF2B5EF4-FFF2-40B4-BE49-F238E27FC236}">
                <a16:creationId xmlns:a16="http://schemas.microsoft.com/office/drawing/2014/main" id="{39DD8612-A438-955C-C522-5A9CF11EF4A9}"/>
              </a:ext>
            </a:extLst>
          </p:cNvPr>
          <p:cNvSpPr txBox="1"/>
          <p:nvPr/>
        </p:nvSpPr>
        <p:spPr>
          <a:xfrm>
            <a:off x="12454206" y="3816328"/>
            <a:ext cx="3386312" cy="369332"/>
          </a:xfrm>
          <a:prstGeom prst="rect">
            <a:avLst/>
          </a:prstGeom>
          <a:noFill/>
        </p:spPr>
        <p:txBody>
          <a:bodyPr wrap="squar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拥有大部分第三方启动器的特性</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6" name="文本框 25">
            <a:extLst>
              <a:ext uri="{FF2B5EF4-FFF2-40B4-BE49-F238E27FC236}">
                <a16:creationId xmlns:a16="http://schemas.microsoft.com/office/drawing/2014/main" id="{62CF5545-CAF2-9E99-8C38-F0BCE47B3E24}"/>
              </a:ext>
            </a:extLst>
          </p:cNvPr>
          <p:cNvSpPr txBox="1"/>
          <p:nvPr/>
        </p:nvSpPr>
        <p:spPr>
          <a:xfrm>
            <a:off x="12454206" y="4277993"/>
            <a:ext cx="2954655" cy="461665"/>
          </a:xfrm>
          <a:prstGeom prst="rect">
            <a:avLst/>
          </a:prstGeom>
          <a:noFill/>
        </p:spPr>
        <p:txBody>
          <a:bodyPr wrap="squar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提供更多自定义功能</a:t>
            </a:r>
          </a:p>
        </p:txBody>
      </p:sp>
      <p:sp>
        <p:nvSpPr>
          <p:cNvPr id="27" name="Universal GMS Doze: Subtitle">
            <a:extLst>
              <a:ext uri="{FF2B5EF4-FFF2-40B4-BE49-F238E27FC236}">
                <a16:creationId xmlns:a16="http://schemas.microsoft.com/office/drawing/2014/main" id="{94A9D574-B031-5698-7C3C-9ABE7AB701CF}"/>
              </a:ext>
            </a:extLst>
          </p:cNvPr>
          <p:cNvSpPr txBox="1"/>
          <p:nvPr/>
        </p:nvSpPr>
        <p:spPr>
          <a:xfrm>
            <a:off x="12454206" y="4668258"/>
            <a:ext cx="3031599" cy="369332"/>
          </a:xfrm>
          <a:prstGeom prst="rect">
            <a:avLst/>
          </a:prstGeom>
          <a:noFill/>
        </p:spPr>
        <p:txBody>
          <a:bodyPr wrap="squar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主题，图标包，双击亮屏等</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8" name="文本框 27">
            <a:extLst>
              <a:ext uri="{FF2B5EF4-FFF2-40B4-BE49-F238E27FC236}">
                <a16:creationId xmlns:a16="http://schemas.microsoft.com/office/drawing/2014/main" id="{B041EDE9-608D-5B4A-7492-19E54546CE55}"/>
              </a:ext>
            </a:extLst>
          </p:cNvPr>
          <p:cNvSpPr txBox="1"/>
          <p:nvPr/>
        </p:nvSpPr>
        <p:spPr>
          <a:xfrm>
            <a:off x="12454206" y="5129923"/>
            <a:ext cx="2646878" cy="461665"/>
          </a:xfrm>
          <a:prstGeom prst="rect">
            <a:avLst/>
          </a:prstGeom>
          <a:noFill/>
        </p:spPr>
        <p:txBody>
          <a:bodyPr wrap="squar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更新周期较为缓慢</a:t>
            </a:r>
          </a:p>
        </p:txBody>
      </p:sp>
      <p:sp>
        <p:nvSpPr>
          <p:cNvPr id="29" name="Universal GMS Doze: Subtitle">
            <a:extLst>
              <a:ext uri="{FF2B5EF4-FFF2-40B4-BE49-F238E27FC236}">
                <a16:creationId xmlns:a16="http://schemas.microsoft.com/office/drawing/2014/main" id="{22EDC2FF-853D-75F4-365D-4970C6689473}"/>
              </a:ext>
            </a:extLst>
          </p:cNvPr>
          <p:cNvSpPr txBox="1"/>
          <p:nvPr/>
        </p:nvSpPr>
        <p:spPr>
          <a:xfrm>
            <a:off x="12454206" y="5520188"/>
            <a:ext cx="2262158" cy="369332"/>
          </a:xfrm>
          <a:prstGeom prst="rect">
            <a:avLst/>
          </a:prstGeom>
          <a:noFill/>
        </p:spPr>
        <p:txBody>
          <a:bodyPr wrap="squar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适配新系统需要时间</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30" name="图片 29" descr="卡通人物&#10;&#10;低可信度描述已自动生成">
            <a:extLst>
              <a:ext uri="{FF2B5EF4-FFF2-40B4-BE49-F238E27FC236}">
                <a16:creationId xmlns:a16="http://schemas.microsoft.com/office/drawing/2014/main" id="{B2AA33C9-076C-2635-2098-A2F704546C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67119" y="167171"/>
            <a:ext cx="841742" cy="841742"/>
          </a:xfrm>
          <a:prstGeom prst="rect">
            <a:avLst/>
          </a:prstGeom>
        </p:spPr>
      </p:pic>
      <p:pic>
        <p:nvPicPr>
          <p:cNvPr id="2" name="GB">
            <a:extLst>
              <a:ext uri="{FF2B5EF4-FFF2-40B4-BE49-F238E27FC236}">
                <a16:creationId xmlns:a16="http://schemas.microsoft.com/office/drawing/2014/main" id="{DD0F2C33-218C-73EF-86BA-622DB86B0B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538729" y="986859"/>
            <a:ext cx="2343208" cy="4957307"/>
          </a:xfrm>
          <a:prstGeom prst="rect">
            <a:avLst/>
          </a:prstGeom>
          <a:ln>
            <a:noFill/>
          </a:ln>
          <a:effectLst/>
        </p:spPr>
      </p:pic>
    </p:spTree>
    <p:extLst>
      <p:ext uri="{BB962C8B-B14F-4D97-AF65-F5344CB8AC3E}">
        <p14:creationId xmlns:p14="http://schemas.microsoft.com/office/powerpoint/2010/main" val="19778395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FFEAFB"/>
        </a:solidFill>
        <a:effectLst/>
      </p:bgPr>
    </p:bg>
    <p:spTree>
      <p:nvGrpSpPr>
        <p:cNvPr id="1" name=""/>
        <p:cNvGrpSpPr/>
        <p:nvPr/>
      </p:nvGrpSpPr>
      <p:grpSpPr>
        <a:xfrm>
          <a:off x="0" y="0"/>
          <a:ext cx="0" cy="0"/>
          <a:chOff x="0" y="0"/>
          <a:chExt cx="0" cy="0"/>
        </a:xfrm>
      </p:grpSpPr>
      <p:grpSp>
        <p:nvGrpSpPr>
          <p:cNvPr id="3" name="PC GB">
            <a:extLst>
              <a:ext uri="{FF2B5EF4-FFF2-40B4-BE49-F238E27FC236}">
                <a16:creationId xmlns:a16="http://schemas.microsoft.com/office/drawing/2014/main" id="{D9E30BE9-CEB5-8CB4-E897-68C3B7B64D4C}"/>
              </a:ext>
            </a:extLst>
          </p:cNvPr>
          <p:cNvGrpSpPr/>
          <p:nvPr/>
        </p:nvGrpSpPr>
        <p:grpSpPr>
          <a:xfrm>
            <a:off x="318888" y="289220"/>
            <a:ext cx="7074832" cy="6279560"/>
            <a:chOff x="12590588" y="361950"/>
            <a:chExt cx="7074832" cy="6279560"/>
          </a:xfrm>
        </p:grpSpPr>
        <p:sp>
          <p:nvSpPr>
            <p:cNvPr id="7" name="圆角矩形 6">
              <a:extLst>
                <a:ext uri="{FF2B5EF4-FFF2-40B4-BE49-F238E27FC236}">
                  <a16:creationId xmlns:a16="http://schemas.microsoft.com/office/drawing/2014/main" id="{AF0186A8-2069-B0FE-13FC-E29331389CEC}"/>
                </a:ext>
              </a:extLst>
            </p:cNvPr>
            <p:cNvSpPr>
              <a:spLocks noChangeAspect="1"/>
            </p:cNvSpPr>
            <p:nvPr/>
          </p:nvSpPr>
          <p:spPr>
            <a:xfrm>
              <a:off x="12590588" y="361950"/>
              <a:ext cx="7074832" cy="6279560"/>
            </a:xfrm>
            <a:prstGeom prst="roundRect">
              <a:avLst>
                <a:gd name="adj" fmla="val 5646"/>
              </a:avLst>
            </a:prstGeom>
            <a:solidFill>
              <a:srgbClr val="00F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 name="组合 7">
              <a:extLst>
                <a:ext uri="{FF2B5EF4-FFF2-40B4-BE49-F238E27FC236}">
                  <a16:creationId xmlns:a16="http://schemas.microsoft.com/office/drawing/2014/main" id="{5D5E06F4-FA62-D43F-54AA-6A6653C0C81B}"/>
                </a:ext>
              </a:extLst>
            </p:cNvPr>
            <p:cNvGrpSpPr/>
            <p:nvPr/>
          </p:nvGrpSpPr>
          <p:grpSpPr>
            <a:xfrm>
              <a:off x="13265624" y="716541"/>
              <a:ext cx="1023582" cy="1023582"/>
              <a:chOff x="13265624" y="716541"/>
              <a:chExt cx="1023582" cy="1023582"/>
            </a:xfrm>
          </p:grpSpPr>
          <p:cxnSp>
            <p:nvCxnSpPr>
              <p:cNvPr id="36" name="直线连接符 35">
                <a:extLst>
                  <a:ext uri="{FF2B5EF4-FFF2-40B4-BE49-F238E27FC236}">
                    <a16:creationId xmlns:a16="http://schemas.microsoft.com/office/drawing/2014/main" id="{F5C2FA7D-E847-7864-B641-9688E292D760}"/>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F006B97A-DEB2-A4FC-B604-D5334115D1D9}"/>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088EF509-C448-FCA0-030A-213455547EB0}"/>
                </a:ext>
              </a:extLst>
            </p:cNvPr>
            <p:cNvGrpSpPr/>
            <p:nvPr/>
          </p:nvGrpSpPr>
          <p:grpSpPr>
            <a:xfrm>
              <a:off x="18097638" y="5133834"/>
              <a:ext cx="1023582" cy="1023582"/>
              <a:chOff x="13265624" y="716541"/>
              <a:chExt cx="1023582" cy="1023582"/>
            </a:xfrm>
          </p:grpSpPr>
          <p:cxnSp>
            <p:nvCxnSpPr>
              <p:cNvPr id="34" name="直线连接符 33">
                <a:extLst>
                  <a:ext uri="{FF2B5EF4-FFF2-40B4-BE49-F238E27FC236}">
                    <a16:creationId xmlns:a16="http://schemas.microsoft.com/office/drawing/2014/main" id="{4F9473AB-36E5-FA05-F4D5-EED6A88E688F}"/>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id="{DB99CD2A-0055-45EA-1187-14FA2A6DA25F}"/>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C17066ED-BA17-3A3D-36D5-748F28D40123}"/>
                </a:ext>
              </a:extLst>
            </p:cNvPr>
            <p:cNvGrpSpPr/>
            <p:nvPr/>
          </p:nvGrpSpPr>
          <p:grpSpPr>
            <a:xfrm>
              <a:off x="13281546" y="5132860"/>
              <a:ext cx="1023582" cy="1023582"/>
              <a:chOff x="13265624" y="716541"/>
              <a:chExt cx="1023582" cy="1023582"/>
            </a:xfrm>
          </p:grpSpPr>
          <p:cxnSp>
            <p:nvCxnSpPr>
              <p:cNvPr id="32" name="直线连接符 31">
                <a:extLst>
                  <a:ext uri="{FF2B5EF4-FFF2-40B4-BE49-F238E27FC236}">
                    <a16:creationId xmlns:a16="http://schemas.microsoft.com/office/drawing/2014/main" id="{F8F3D6F0-8E6E-6DAC-8476-CBAB9D8A941C}"/>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C77F9156-F6FF-02A2-153C-3E195C8D10EE}"/>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2852D8EC-B1A9-895C-E9E3-83383D5C673C}"/>
                </a:ext>
              </a:extLst>
            </p:cNvPr>
            <p:cNvGrpSpPr/>
            <p:nvPr/>
          </p:nvGrpSpPr>
          <p:grpSpPr>
            <a:xfrm>
              <a:off x="18097638" y="716541"/>
              <a:ext cx="1023582" cy="1023582"/>
              <a:chOff x="13265624" y="716541"/>
              <a:chExt cx="1023582" cy="1023582"/>
            </a:xfrm>
          </p:grpSpPr>
          <p:cxnSp>
            <p:nvCxnSpPr>
              <p:cNvPr id="30" name="直线连接符 29">
                <a:extLst>
                  <a:ext uri="{FF2B5EF4-FFF2-40B4-BE49-F238E27FC236}">
                    <a16:creationId xmlns:a16="http://schemas.microsoft.com/office/drawing/2014/main" id="{858545AF-982F-F557-F39B-5F063EF05067}"/>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id="{DF7F4A9F-062C-1466-88AC-F373A3C2CBD2}"/>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6BA63DC5-421B-467C-6B75-F1E69C75D9A1}"/>
                </a:ext>
              </a:extLst>
            </p:cNvPr>
            <p:cNvGrpSpPr/>
            <p:nvPr/>
          </p:nvGrpSpPr>
          <p:grpSpPr>
            <a:xfrm>
              <a:off x="15616213" y="2953722"/>
              <a:ext cx="1023582" cy="1023582"/>
              <a:chOff x="13265624" y="716541"/>
              <a:chExt cx="1023582" cy="1023582"/>
            </a:xfrm>
          </p:grpSpPr>
          <p:cxnSp>
            <p:nvCxnSpPr>
              <p:cNvPr id="18" name="直线连接符 17">
                <a:extLst>
                  <a:ext uri="{FF2B5EF4-FFF2-40B4-BE49-F238E27FC236}">
                    <a16:creationId xmlns:a16="http://schemas.microsoft.com/office/drawing/2014/main" id="{1F5D5CC6-66CB-CBE6-CEB3-67D2EF2E1486}"/>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54C20E46-4D5F-CF8C-AE1F-A35D38B0927F}"/>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pic>
        <p:nvPicPr>
          <p:cNvPr id="39" name="GB">
            <a:extLst>
              <a:ext uri="{FF2B5EF4-FFF2-40B4-BE49-F238E27FC236}">
                <a16:creationId xmlns:a16="http://schemas.microsoft.com/office/drawing/2014/main" id="{E6158AB2-6698-10CF-46E9-45BBE6FBD6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817279" y="289220"/>
            <a:ext cx="2961313" cy="6184830"/>
          </a:xfrm>
          <a:prstGeom prst="rect">
            <a:avLst/>
          </a:prstGeom>
          <a:ln>
            <a:noFill/>
          </a:ln>
          <a:effectLst/>
        </p:spPr>
      </p:pic>
    </p:spTree>
    <p:extLst>
      <p:ext uri="{BB962C8B-B14F-4D97-AF65-F5344CB8AC3E}">
        <p14:creationId xmlns:p14="http://schemas.microsoft.com/office/powerpoint/2010/main" val="14365537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3" name="After Universal GMS Doze: Switch">
            <a:extLst>
              <a:ext uri="{FF2B5EF4-FFF2-40B4-BE49-F238E27FC236}">
                <a16:creationId xmlns:a16="http://schemas.microsoft.com/office/drawing/2014/main" id="{98C02779-37F6-DA33-9F03-B782236A27EA}"/>
              </a:ext>
            </a:extLst>
          </p:cNvPr>
          <p:cNvSpPr/>
          <p:nvPr/>
        </p:nvSpPr>
        <p:spPr>
          <a:xfrm>
            <a:off x="12326297" y="1225395"/>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err="1">
                <a:solidFill>
                  <a:schemeClr val="bg1"/>
                </a:solidFill>
                <a:latin typeface="Noto Sans SC" panose="020B0500000000000000" pitchFamily="34" charset="-122"/>
                <a:ea typeface="Noto Sans SC" panose="020B0500000000000000" pitchFamily="34" charset="-122"/>
              </a:rPr>
              <a:t>Lawnchair</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7" name="After Switch Framework">
            <a:extLst>
              <a:ext uri="{FF2B5EF4-FFF2-40B4-BE49-F238E27FC236}">
                <a16:creationId xmlns:a16="http://schemas.microsoft.com/office/drawing/2014/main" id="{07B6B6ED-69A5-647B-4E5E-52B7A78055DF}"/>
              </a:ext>
            </a:extLst>
          </p:cNvPr>
          <p:cNvSpPr/>
          <p:nvPr/>
        </p:nvSpPr>
        <p:spPr>
          <a:xfrm>
            <a:off x="16931715" y="1516076"/>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After Switch Button">
            <a:extLst>
              <a:ext uri="{FF2B5EF4-FFF2-40B4-BE49-F238E27FC236}">
                <a16:creationId xmlns:a16="http://schemas.microsoft.com/office/drawing/2014/main" id="{E7228251-B810-42C9-C511-CDA16A048FA1}"/>
              </a:ext>
            </a:extLst>
          </p:cNvPr>
          <p:cNvSpPr/>
          <p:nvPr/>
        </p:nvSpPr>
        <p:spPr>
          <a:xfrm>
            <a:off x="17473790" y="1568926"/>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Universal GMS Doze: Title">
            <a:extLst>
              <a:ext uri="{FF2B5EF4-FFF2-40B4-BE49-F238E27FC236}">
                <a16:creationId xmlns:a16="http://schemas.microsoft.com/office/drawing/2014/main" id="{2066828A-4E90-9F1F-F2EE-5252008E625A}"/>
              </a:ext>
            </a:extLst>
          </p:cNvPr>
          <p:cNvSpPr txBox="1"/>
          <p:nvPr/>
        </p:nvSpPr>
        <p:spPr>
          <a:xfrm>
            <a:off x="12454206" y="326432"/>
            <a:ext cx="2112913" cy="523220"/>
          </a:xfrm>
          <a:prstGeom prst="rect">
            <a:avLst/>
          </a:prstGeom>
          <a:noFill/>
        </p:spPr>
        <p:txBody>
          <a:bodyPr wrap="square" rtlCol="0">
            <a:spAutoFit/>
          </a:bodyPr>
          <a:lstStyle/>
          <a:p>
            <a:r>
              <a:rPr lang="en-US" altLang="zh-CN" sz="2800" b="1" err="1">
                <a:solidFill>
                  <a:schemeClr val="tx1">
                    <a:lumMod val="75000"/>
                    <a:lumOff val="25000"/>
                  </a:schemeClr>
                </a:solidFill>
                <a:latin typeface="Noto Sans SC" panose="020B0500000000000000" pitchFamily="34" charset="-122"/>
                <a:ea typeface="Noto Sans SC" panose="020B0500000000000000" pitchFamily="34" charset="-122"/>
              </a:rPr>
              <a:t>Lawnchair</a:t>
            </a:r>
            <a:endParaRPr lang="zh-CN" altLang="en-US" sz="28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3" name="Universal GMS Doze: Subtitle">
            <a:extLst>
              <a:ext uri="{FF2B5EF4-FFF2-40B4-BE49-F238E27FC236}">
                <a16:creationId xmlns:a16="http://schemas.microsoft.com/office/drawing/2014/main" id="{8CC57DAD-7FEF-A834-F9B0-35B4EB431871}"/>
              </a:ext>
            </a:extLst>
          </p:cNvPr>
          <p:cNvSpPr txBox="1"/>
          <p:nvPr/>
        </p:nvSpPr>
        <p:spPr>
          <a:xfrm>
            <a:off x="12454206" y="2507881"/>
            <a:ext cx="5763116" cy="646331"/>
          </a:xfrm>
          <a:prstGeom prst="rect">
            <a:avLst/>
          </a:prstGeom>
          <a:noFill/>
        </p:spPr>
        <p:txBody>
          <a:bodyPr wrap="square" rtlCol="0">
            <a:spAutoFit/>
          </a:bodyPr>
          <a:lstStyle/>
          <a:p>
            <a:r>
              <a:rPr lang="en-US" altLang="zh-CN" b="1" err="1">
                <a:solidFill>
                  <a:schemeClr val="tx1">
                    <a:lumMod val="65000"/>
                    <a:lumOff val="35000"/>
                  </a:schemeClr>
                </a:solidFill>
                <a:latin typeface="Noto Sans SC" panose="020B0500000000000000" pitchFamily="34" charset="-122"/>
                <a:ea typeface="Noto Sans SC" panose="020B0500000000000000" pitchFamily="34" charset="-122"/>
              </a:rPr>
              <a:t>Lawnchair</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兼容性较高，可用于大部分国产定制系统，</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也能为类原生添加更多功能。</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4" name="文本框 23">
            <a:extLst>
              <a:ext uri="{FF2B5EF4-FFF2-40B4-BE49-F238E27FC236}">
                <a16:creationId xmlns:a16="http://schemas.microsoft.com/office/drawing/2014/main" id="{4C72DBE7-E6BD-125E-BB20-3A752C45009E}"/>
              </a:ext>
            </a:extLst>
          </p:cNvPr>
          <p:cNvSpPr txBox="1"/>
          <p:nvPr/>
        </p:nvSpPr>
        <p:spPr>
          <a:xfrm>
            <a:off x="12454206" y="3426063"/>
            <a:ext cx="4688528" cy="461665"/>
          </a:xfrm>
          <a:prstGeom prst="rect">
            <a:avLst/>
          </a:prstGeom>
          <a:noFill/>
        </p:spPr>
        <p:txBody>
          <a:bodyPr wrap="squar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与</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Pixel</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Launcher</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不一样的体验</a:t>
            </a:r>
            <a:endParaRPr lang="zh-CN" altLang="en-US" sz="2400" b="1">
              <a:solidFill>
                <a:schemeClr val="tx1">
                  <a:lumMod val="75000"/>
                  <a:lumOff val="25000"/>
                </a:schemeClr>
              </a:solidFill>
              <a:ea typeface="Noto Sans SC" panose="020B0500000000000000" pitchFamily="34" charset="-122"/>
            </a:endParaRPr>
          </a:p>
        </p:txBody>
      </p:sp>
      <p:sp>
        <p:nvSpPr>
          <p:cNvPr id="25" name="Universal GMS Doze: Subtitle">
            <a:extLst>
              <a:ext uri="{FF2B5EF4-FFF2-40B4-BE49-F238E27FC236}">
                <a16:creationId xmlns:a16="http://schemas.microsoft.com/office/drawing/2014/main" id="{39DD8612-A438-955C-C522-5A9CF11EF4A9}"/>
              </a:ext>
            </a:extLst>
          </p:cNvPr>
          <p:cNvSpPr txBox="1"/>
          <p:nvPr/>
        </p:nvSpPr>
        <p:spPr>
          <a:xfrm>
            <a:off x="12454206" y="3816328"/>
            <a:ext cx="3386312" cy="369332"/>
          </a:xfrm>
          <a:prstGeom prst="rect">
            <a:avLst/>
          </a:prstGeom>
          <a:noFill/>
        </p:spPr>
        <p:txBody>
          <a:bodyPr wrap="squar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拥有大部分第三方启动器的特性</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6" name="文本框 25">
            <a:extLst>
              <a:ext uri="{FF2B5EF4-FFF2-40B4-BE49-F238E27FC236}">
                <a16:creationId xmlns:a16="http://schemas.microsoft.com/office/drawing/2014/main" id="{62CF5545-CAF2-9E99-8C38-F0BCE47B3E24}"/>
              </a:ext>
            </a:extLst>
          </p:cNvPr>
          <p:cNvSpPr txBox="1"/>
          <p:nvPr/>
        </p:nvSpPr>
        <p:spPr>
          <a:xfrm>
            <a:off x="12454206" y="4277993"/>
            <a:ext cx="2954655" cy="461665"/>
          </a:xfrm>
          <a:prstGeom prst="rect">
            <a:avLst/>
          </a:prstGeom>
          <a:noFill/>
        </p:spPr>
        <p:txBody>
          <a:bodyPr wrap="squar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提供更多自定义功能</a:t>
            </a:r>
          </a:p>
        </p:txBody>
      </p:sp>
      <p:sp>
        <p:nvSpPr>
          <p:cNvPr id="27" name="Universal GMS Doze: Subtitle">
            <a:extLst>
              <a:ext uri="{FF2B5EF4-FFF2-40B4-BE49-F238E27FC236}">
                <a16:creationId xmlns:a16="http://schemas.microsoft.com/office/drawing/2014/main" id="{94A9D574-B031-5698-7C3C-9ABE7AB701CF}"/>
              </a:ext>
            </a:extLst>
          </p:cNvPr>
          <p:cNvSpPr txBox="1"/>
          <p:nvPr/>
        </p:nvSpPr>
        <p:spPr>
          <a:xfrm>
            <a:off x="12454206" y="4668258"/>
            <a:ext cx="3031599" cy="369332"/>
          </a:xfrm>
          <a:prstGeom prst="rect">
            <a:avLst/>
          </a:prstGeom>
          <a:noFill/>
        </p:spPr>
        <p:txBody>
          <a:bodyPr wrap="squar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主题，图标包，双击亮屏等</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8" name="文本框 27">
            <a:extLst>
              <a:ext uri="{FF2B5EF4-FFF2-40B4-BE49-F238E27FC236}">
                <a16:creationId xmlns:a16="http://schemas.microsoft.com/office/drawing/2014/main" id="{B041EDE9-608D-5B4A-7492-19E54546CE55}"/>
              </a:ext>
            </a:extLst>
          </p:cNvPr>
          <p:cNvSpPr txBox="1"/>
          <p:nvPr/>
        </p:nvSpPr>
        <p:spPr>
          <a:xfrm>
            <a:off x="12454206" y="5129923"/>
            <a:ext cx="2646878" cy="461665"/>
          </a:xfrm>
          <a:prstGeom prst="rect">
            <a:avLst/>
          </a:prstGeom>
          <a:noFill/>
        </p:spPr>
        <p:txBody>
          <a:bodyPr wrap="squar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更新周期较为缓慢</a:t>
            </a:r>
          </a:p>
        </p:txBody>
      </p:sp>
      <p:sp>
        <p:nvSpPr>
          <p:cNvPr id="29" name="Universal GMS Doze: Subtitle">
            <a:extLst>
              <a:ext uri="{FF2B5EF4-FFF2-40B4-BE49-F238E27FC236}">
                <a16:creationId xmlns:a16="http://schemas.microsoft.com/office/drawing/2014/main" id="{22EDC2FF-853D-75F4-365D-4970C6689473}"/>
              </a:ext>
            </a:extLst>
          </p:cNvPr>
          <p:cNvSpPr txBox="1"/>
          <p:nvPr/>
        </p:nvSpPr>
        <p:spPr>
          <a:xfrm>
            <a:off x="12454206" y="5520188"/>
            <a:ext cx="2262158" cy="369332"/>
          </a:xfrm>
          <a:prstGeom prst="rect">
            <a:avLst/>
          </a:prstGeom>
          <a:noFill/>
        </p:spPr>
        <p:txBody>
          <a:bodyPr wrap="squar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适配新系统需要时间</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30" name="图片 29" descr="卡通人物&#10;&#10;低可信度描述已自动生成">
            <a:extLst>
              <a:ext uri="{FF2B5EF4-FFF2-40B4-BE49-F238E27FC236}">
                <a16:creationId xmlns:a16="http://schemas.microsoft.com/office/drawing/2014/main" id="{B2AA33C9-076C-2635-2098-A2F704546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67119" y="167171"/>
            <a:ext cx="841742" cy="841742"/>
          </a:xfrm>
          <a:prstGeom prst="rect">
            <a:avLst/>
          </a:prstGeom>
        </p:spPr>
      </p:pic>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287898" y="-252617"/>
            <a:ext cx="3363598" cy="7116051"/>
          </a:xfrm>
          <a:prstGeom prst="rect">
            <a:avLst/>
          </a:prstGeom>
          <a:ln>
            <a:noFill/>
          </a:ln>
          <a:effectLst/>
        </p:spPr>
      </p:pic>
      <p:pic>
        <p:nvPicPr>
          <p:cNvPr id="4" name="GB">
            <a:extLst>
              <a:ext uri="{FF2B5EF4-FFF2-40B4-BE49-F238E27FC236}">
                <a16:creationId xmlns:a16="http://schemas.microsoft.com/office/drawing/2014/main" id="{BF26DBC5-09F7-0FA8-3304-3E84B9BA57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419747" y="-252617"/>
            <a:ext cx="3363598" cy="7116051"/>
          </a:xfrm>
          <a:prstGeom prst="rect">
            <a:avLst/>
          </a:prstGeom>
          <a:ln>
            <a:noFill/>
          </a:ln>
          <a:effectLst/>
        </p:spPr>
      </p:pic>
    </p:spTree>
    <p:extLst>
      <p:ext uri="{BB962C8B-B14F-4D97-AF65-F5344CB8AC3E}">
        <p14:creationId xmlns:p14="http://schemas.microsoft.com/office/powerpoint/2010/main" val="25427264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7" name="After Universal GMS Doze: Switch">
            <a:extLst>
              <a:ext uri="{FF2B5EF4-FFF2-40B4-BE49-F238E27FC236}">
                <a16:creationId xmlns:a16="http://schemas.microsoft.com/office/drawing/2014/main" id="{B4E36596-A128-EDC0-64CF-5EB445ABB95B}"/>
              </a:ext>
            </a:extLst>
          </p:cNvPr>
          <p:cNvSpPr/>
          <p:nvPr/>
        </p:nvSpPr>
        <p:spPr>
          <a:xfrm>
            <a:off x="5315904" y="1225395"/>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err="1">
                <a:solidFill>
                  <a:schemeClr val="bg1"/>
                </a:solidFill>
                <a:latin typeface="Noto Sans SC" panose="020B0500000000000000" pitchFamily="34" charset="-122"/>
                <a:ea typeface="Noto Sans SC" panose="020B0500000000000000" pitchFamily="34" charset="-122"/>
              </a:rPr>
              <a:t>Lawnchair</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9" name="After Switch Framework">
            <a:extLst>
              <a:ext uri="{FF2B5EF4-FFF2-40B4-BE49-F238E27FC236}">
                <a16:creationId xmlns:a16="http://schemas.microsoft.com/office/drawing/2014/main" id="{796B390D-858A-371A-5FA4-DCC7CC2FABB9}"/>
              </a:ext>
            </a:extLst>
          </p:cNvPr>
          <p:cNvSpPr/>
          <p:nvPr/>
        </p:nvSpPr>
        <p:spPr>
          <a:xfrm>
            <a:off x="9921322" y="1516076"/>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After Switch Button">
            <a:extLst>
              <a:ext uri="{FF2B5EF4-FFF2-40B4-BE49-F238E27FC236}">
                <a16:creationId xmlns:a16="http://schemas.microsoft.com/office/drawing/2014/main" id="{3A71B810-CB92-A0BF-DD5A-89837A4369B6}"/>
              </a:ext>
            </a:extLst>
          </p:cNvPr>
          <p:cNvSpPr/>
          <p:nvPr/>
        </p:nvSpPr>
        <p:spPr>
          <a:xfrm>
            <a:off x="10463397" y="1568926"/>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Universal GMS Doze: Title">
            <a:extLst>
              <a:ext uri="{FF2B5EF4-FFF2-40B4-BE49-F238E27FC236}">
                <a16:creationId xmlns:a16="http://schemas.microsoft.com/office/drawing/2014/main" id="{03F49B9E-3F82-47DA-5769-42819D01FEAF}"/>
              </a:ext>
            </a:extLst>
          </p:cNvPr>
          <p:cNvSpPr txBox="1"/>
          <p:nvPr/>
        </p:nvSpPr>
        <p:spPr>
          <a:xfrm>
            <a:off x="5443813" y="326432"/>
            <a:ext cx="2112913" cy="523220"/>
          </a:xfrm>
          <a:prstGeom prst="rect">
            <a:avLst/>
          </a:prstGeom>
          <a:noFill/>
        </p:spPr>
        <p:txBody>
          <a:bodyPr wrap="square" rtlCol="0">
            <a:spAutoFit/>
          </a:bodyPr>
          <a:lstStyle/>
          <a:p>
            <a:r>
              <a:rPr lang="en-US" altLang="zh-CN" sz="2800" b="1" err="1">
                <a:solidFill>
                  <a:schemeClr val="tx1">
                    <a:lumMod val="75000"/>
                    <a:lumOff val="25000"/>
                  </a:schemeClr>
                </a:solidFill>
                <a:latin typeface="Noto Sans SC" panose="020B0500000000000000" pitchFamily="34" charset="-122"/>
                <a:ea typeface="Noto Sans SC" panose="020B0500000000000000" pitchFamily="34" charset="-122"/>
              </a:rPr>
              <a:t>Lawnchair</a:t>
            </a:r>
            <a:endParaRPr lang="zh-CN" altLang="en-US" sz="28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13" name="Universal GMS Doze: Subtitle">
            <a:extLst>
              <a:ext uri="{FF2B5EF4-FFF2-40B4-BE49-F238E27FC236}">
                <a16:creationId xmlns:a16="http://schemas.microsoft.com/office/drawing/2014/main" id="{01A3F501-07E8-82AD-31EA-72C5C0809363}"/>
              </a:ext>
            </a:extLst>
          </p:cNvPr>
          <p:cNvSpPr txBox="1"/>
          <p:nvPr/>
        </p:nvSpPr>
        <p:spPr>
          <a:xfrm>
            <a:off x="5443813" y="2507881"/>
            <a:ext cx="5763116" cy="646331"/>
          </a:xfrm>
          <a:prstGeom prst="rect">
            <a:avLst/>
          </a:prstGeom>
          <a:noFill/>
        </p:spPr>
        <p:txBody>
          <a:bodyPr wrap="square" rtlCol="0">
            <a:spAutoFit/>
          </a:bodyPr>
          <a:lstStyle/>
          <a:p>
            <a:r>
              <a:rPr lang="en-US" altLang="zh-CN" b="1" err="1">
                <a:solidFill>
                  <a:schemeClr val="tx1">
                    <a:lumMod val="65000"/>
                    <a:lumOff val="35000"/>
                  </a:schemeClr>
                </a:solidFill>
                <a:latin typeface="Noto Sans SC" panose="020B0500000000000000" pitchFamily="34" charset="-122"/>
                <a:ea typeface="Noto Sans SC" panose="020B0500000000000000" pitchFamily="34" charset="-122"/>
              </a:rPr>
              <a:t>Lawnchair</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兼容性较高，可用于大部分国产定制系统，</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也能为类原生添加更多功能。</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14" name="文本框 13">
            <a:extLst>
              <a:ext uri="{FF2B5EF4-FFF2-40B4-BE49-F238E27FC236}">
                <a16:creationId xmlns:a16="http://schemas.microsoft.com/office/drawing/2014/main" id="{DF001A71-F545-2FE1-1240-7FD05267FE9F}"/>
              </a:ext>
            </a:extLst>
          </p:cNvPr>
          <p:cNvSpPr txBox="1"/>
          <p:nvPr/>
        </p:nvSpPr>
        <p:spPr>
          <a:xfrm>
            <a:off x="5443813" y="3426063"/>
            <a:ext cx="4688528" cy="461665"/>
          </a:xfrm>
          <a:prstGeom prst="rect">
            <a:avLst/>
          </a:prstGeom>
          <a:noFill/>
        </p:spPr>
        <p:txBody>
          <a:bodyPr wrap="squar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与</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Pixel</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Launcher</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不一样的体验</a:t>
            </a:r>
            <a:endParaRPr lang="zh-CN" altLang="en-US" sz="2400" b="1">
              <a:solidFill>
                <a:schemeClr val="tx1">
                  <a:lumMod val="75000"/>
                  <a:lumOff val="25000"/>
                </a:schemeClr>
              </a:solidFill>
              <a:ea typeface="Noto Sans SC" panose="020B0500000000000000" pitchFamily="34" charset="-122"/>
            </a:endParaRPr>
          </a:p>
        </p:txBody>
      </p:sp>
      <p:sp>
        <p:nvSpPr>
          <p:cNvPr id="15" name="Universal GMS Doze: Subtitle">
            <a:extLst>
              <a:ext uri="{FF2B5EF4-FFF2-40B4-BE49-F238E27FC236}">
                <a16:creationId xmlns:a16="http://schemas.microsoft.com/office/drawing/2014/main" id="{14BB20DE-217B-1271-4B1D-24F04D9DBC88}"/>
              </a:ext>
            </a:extLst>
          </p:cNvPr>
          <p:cNvSpPr txBox="1"/>
          <p:nvPr/>
        </p:nvSpPr>
        <p:spPr>
          <a:xfrm>
            <a:off x="5443813" y="3816328"/>
            <a:ext cx="3386312" cy="369332"/>
          </a:xfrm>
          <a:prstGeom prst="rect">
            <a:avLst/>
          </a:prstGeom>
          <a:noFill/>
        </p:spPr>
        <p:txBody>
          <a:bodyPr wrap="squar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拥有大部分第三方启动器的特性</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17" name="文本框 16">
            <a:extLst>
              <a:ext uri="{FF2B5EF4-FFF2-40B4-BE49-F238E27FC236}">
                <a16:creationId xmlns:a16="http://schemas.microsoft.com/office/drawing/2014/main" id="{E99C2066-BEB8-8B82-DB2A-FB44AB03F2C2}"/>
              </a:ext>
            </a:extLst>
          </p:cNvPr>
          <p:cNvSpPr txBox="1"/>
          <p:nvPr/>
        </p:nvSpPr>
        <p:spPr>
          <a:xfrm>
            <a:off x="5443813" y="4277993"/>
            <a:ext cx="2954655" cy="461665"/>
          </a:xfrm>
          <a:prstGeom prst="rect">
            <a:avLst/>
          </a:prstGeom>
          <a:noFill/>
        </p:spPr>
        <p:txBody>
          <a:bodyPr wrap="squar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提供更多自定义功能</a:t>
            </a:r>
          </a:p>
        </p:txBody>
      </p:sp>
      <p:sp>
        <p:nvSpPr>
          <p:cNvPr id="18" name="Universal GMS Doze: Subtitle">
            <a:extLst>
              <a:ext uri="{FF2B5EF4-FFF2-40B4-BE49-F238E27FC236}">
                <a16:creationId xmlns:a16="http://schemas.microsoft.com/office/drawing/2014/main" id="{C2F3846F-765F-917E-E1BD-67C0FAEEBD1B}"/>
              </a:ext>
            </a:extLst>
          </p:cNvPr>
          <p:cNvSpPr txBox="1"/>
          <p:nvPr/>
        </p:nvSpPr>
        <p:spPr>
          <a:xfrm>
            <a:off x="5443813" y="4668258"/>
            <a:ext cx="3031599" cy="369332"/>
          </a:xfrm>
          <a:prstGeom prst="rect">
            <a:avLst/>
          </a:prstGeom>
          <a:noFill/>
        </p:spPr>
        <p:txBody>
          <a:bodyPr wrap="squar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主题，图标包，双击亮屏等</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19" name="文本框 18">
            <a:extLst>
              <a:ext uri="{FF2B5EF4-FFF2-40B4-BE49-F238E27FC236}">
                <a16:creationId xmlns:a16="http://schemas.microsoft.com/office/drawing/2014/main" id="{BDF9CAC0-F6FB-C419-2AA5-DCFB5E145A48}"/>
              </a:ext>
            </a:extLst>
          </p:cNvPr>
          <p:cNvSpPr txBox="1"/>
          <p:nvPr/>
        </p:nvSpPr>
        <p:spPr>
          <a:xfrm>
            <a:off x="5443813" y="5129923"/>
            <a:ext cx="2646878" cy="461665"/>
          </a:xfrm>
          <a:prstGeom prst="rect">
            <a:avLst/>
          </a:prstGeom>
          <a:noFill/>
        </p:spPr>
        <p:txBody>
          <a:bodyPr wrap="squar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更新周期较为缓慢</a:t>
            </a:r>
          </a:p>
        </p:txBody>
      </p:sp>
      <p:sp>
        <p:nvSpPr>
          <p:cNvPr id="21" name="Universal GMS Doze: Subtitle">
            <a:extLst>
              <a:ext uri="{FF2B5EF4-FFF2-40B4-BE49-F238E27FC236}">
                <a16:creationId xmlns:a16="http://schemas.microsoft.com/office/drawing/2014/main" id="{A26F1212-BDF4-496E-E945-73A21B29DED7}"/>
              </a:ext>
            </a:extLst>
          </p:cNvPr>
          <p:cNvSpPr txBox="1"/>
          <p:nvPr/>
        </p:nvSpPr>
        <p:spPr>
          <a:xfrm>
            <a:off x="5443813" y="5520188"/>
            <a:ext cx="2262158" cy="369332"/>
          </a:xfrm>
          <a:prstGeom prst="rect">
            <a:avLst/>
          </a:prstGeom>
          <a:noFill/>
        </p:spPr>
        <p:txBody>
          <a:bodyPr wrap="squar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适配新系统需要时间</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24" name="图片 23" descr="卡通人物&#10;&#10;低可信度描述已自动生成">
            <a:extLst>
              <a:ext uri="{FF2B5EF4-FFF2-40B4-BE49-F238E27FC236}">
                <a16:creationId xmlns:a16="http://schemas.microsoft.com/office/drawing/2014/main" id="{C215FFF7-AC4F-2A29-42B0-E75DDD8940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6726" y="167171"/>
            <a:ext cx="841742" cy="841742"/>
          </a:xfrm>
          <a:prstGeom prst="rect">
            <a:avLst/>
          </a:prstGeom>
        </p:spPr>
      </p:pic>
      <p:pic>
        <p:nvPicPr>
          <p:cNvPr id="4" name="Pixel 4">
            <a:extLst>
              <a:ext uri="{FF2B5EF4-FFF2-40B4-BE49-F238E27FC236}">
                <a16:creationId xmlns:a16="http://schemas.microsoft.com/office/drawing/2014/main" id="{2AAE38D4-008C-1CC6-AF2E-DE6AF6D8E2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9512" y="329369"/>
            <a:ext cx="2919809" cy="6199262"/>
          </a:xfrm>
          <a:prstGeom prst="rect">
            <a:avLst/>
          </a:prstGeom>
          <a:ln>
            <a:noFill/>
          </a:ln>
          <a:effectLst/>
        </p:spPr>
      </p:pic>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74459" y="336585"/>
            <a:ext cx="2961313" cy="6184830"/>
          </a:xfrm>
          <a:prstGeom prst="rect">
            <a:avLst/>
          </a:prstGeom>
          <a:ln>
            <a:noFill/>
          </a:ln>
          <a:effectLst/>
        </p:spPr>
      </p:pic>
    </p:spTree>
    <p:extLst>
      <p:ext uri="{BB962C8B-B14F-4D97-AF65-F5344CB8AC3E}">
        <p14:creationId xmlns:p14="http://schemas.microsoft.com/office/powerpoint/2010/main" val="34507224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16" name="After Universal GMS Doze: Switch">
            <a:extLst>
              <a:ext uri="{FF2B5EF4-FFF2-40B4-BE49-F238E27FC236}">
                <a16:creationId xmlns:a16="http://schemas.microsoft.com/office/drawing/2014/main" id="{537F89D6-0619-5328-7F63-BE8B04D3CAB3}"/>
              </a:ext>
            </a:extLst>
          </p:cNvPr>
          <p:cNvSpPr/>
          <p:nvPr/>
        </p:nvSpPr>
        <p:spPr>
          <a:xfrm>
            <a:off x="5320391" y="1228332"/>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bg1"/>
                </a:solidFill>
                <a:latin typeface="Noto Sans SC" panose="020B0500000000000000" pitchFamily="34" charset="-122"/>
                <a:ea typeface="Noto Sans SC" panose="020B0500000000000000" pitchFamily="34" charset="-122"/>
              </a:rPr>
              <a:t>SPL</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23" name="After Switch Button: Shadow">
            <a:extLst>
              <a:ext uri="{FF2B5EF4-FFF2-40B4-BE49-F238E27FC236}">
                <a16:creationId xmlns:a16="http://schemas.microsoft.com/office/drawing/2014/main" id="{7BA3CECB-D2DF-FC01-619A-FA3F382D4B2F}"/>
              </a:ext>
            </a:extLst>
          </p:cNvPr>
          <p:cNvSpPr/>
          <p:nvPr/>
        </p:nvSpPr>
        <p:spPr>
          <a:xfrm>
            <a:off x="9831166" y="1415404"/>
            <a:ext cx="624962" cy="638474"/>
          </a:xfrm>
          <a:prstGeom prst="ellipse">
            <a:avLst/>
          </a:prstGeom>
          <a:solidFill>
            <a:schemeClr val="tx1">
              <a:lumMod val="65000"/>
              <a:lumOff val="35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After Switch Framework">
            <a:extLst>
              <a:ext uri="{FF2B5EF4-FFF2-40B4-BE49-F238E27FC236}">
                <a16:creationId xmlns:a16="http://schemas.microsoft.com/office/drawing/2014/main" id="{D228DBF3-A55D-81E3-F9C9-3CC67607B677}"/>
              </a:ext>
            </a:extLst>
          </p:cNvPr>
          <p:cNvSpPr/>
          <p:nvPr/>
        </p:nvSpPr>
        <p:spPr>
          <a:xfrm>
            <a:off x="9925809" y="1519013"/>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Universal GMS Doze: Switch">
            <a:extLst>
              <a:ext uri="{FF2B5EF4-FFF2-40B4-BE49-F238E27FC236}">
                <a16:creationId xmlns:a16="http://schemas.microsoft.com/office/drawing/2014/main" id="{1E6D5CC1-D3A6-5492-298A-FE9FEDF0ECC9}"/>
              </a:ext>
            </a:extLst>
          </p:cNvPr>
          <p:cNvSpPr>
            <a:spLocks/>
          </p:cNvSpPr>
          <p:nvPr/>
        </p:nvSpPr>
        <p:spPr>
          <a:xfrm>
            <a:off x="5320391" y="1226530"/>
            <a:ext cx="5888150" cy="1012438"/>
          </a:xfrm>
          <a:prstGeom prst="roundRect">
            <a:avLst>
              <a:gd name="adj" fmla="val 352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使用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SPL</a:t>
            </a:r>
            <a:endParaRPr lang="zh-CN" altLang="en-US" sz="24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 name="Switch Framework">
            <a:extLst>
              <a:ext uri="{FF2B5EF4-FFF2-40B4-BE49-F238E27FC236}">
                <a16:creationId xmlns:a16="http://schemas.microsoft.com/office/drawing/2014/main" id="{84E94960-01DE-3248-848D-C3BD8E72CF15}"/>
              </a:ext>
            </a:extLst>
          </p:cNvPr>
          <p:cNvSpPr/>
          <p:nvPr/>
        </p:nvSpPr>
        <p:spPr>
          <a:xfrm>
            <a:off x="9925809" y="1517211"/>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After Switch Button">
            <a:extLst>
              <a:ext uri="{FF2B5EF4-FFF2-40B4-BE49-F238E27FC236}">
                <a16:creationId xmlns:a16="http://schemas.microsoft.com/office/drawing/2014/main" id="{EDB1E364-FB4A-A6C7-7328-5FD767ACFC9C}"/>
              </a:ext>
            </a:extLst>
          </p:cNvPr>
          <p:cNvSpPr/>
          <p:nvPr/>
        </p:nvSpPr>
        <p:spPr>
          <a:xfrm>
            <a:off x="9985284" y="1572556"/>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Switch Button">
            <a:extLst>
              <a:ext uri="{FF2B5EF4-FFF2-40B4-BE49-F238E27FC236}">
                <a16:creationId xmlns:a16="http://schemas.microsoft.com/office/drawing/2014/main" id="{02938465-0CEA-A054-CB7A-6DC0DC1DA042}"/>
              </a:ext>
            </a:extLst>
          </p:cNvPr>
          <p:cNvSpPr/>
          <p:nvPr/>
        </p:nvSpPr>
        <p:spPr>
          <a:xfrm>
            <a:off x="9983705" y="1570754"/>
            <a:ext cx="316726" cy="32357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Universal GMS Doze: Title">
            <a:extLst>
              <a:ext uri="{FF2B5EF4-FFF2-40B4-BE49-F238E27FC236}">
                <a16:creationId xmlns:a16="http://schemas.microsoft.com/office/drawing/2014/main" id="{4E975D40-542D-F39A-62C8-10AC468F6E05}"/>
              </a:ext>
            </a:extLst>
          </p:cNvPr>
          <p:cNvSpPr txBox="1"/>
          <p:nvPr/>
        </p:nvSpPr>
        <p:spPr>
          <a:xfrm>
            <a:off x="5448300" y="329369"/>
            <a:ext cx="4876784" cy="523220"/>
          </a:xfrm>
          <a:prstGeom prst="rect">
            <a:avLst/>
          </a:prstGeom>
          <a:noFill/>
        </p:spPr>
        <p:txBody>
          <a:bodyPr wrap="none" rtlCol="0">
            <a:spAutoFit/>
          </a:bodyPr>
          <a:lstStyle/>
          <a:p>
            <a:r>
              <a:rPr lang="en-US" altLang="zh-CN" sz="2800" b="1">
                <a:solidFill>
                  <a:schemeClr val="tx1">
                    <a:lumMod val="75000"/>
                    <a:lumOff val="25000"/>
                  </a:schemeClr>
                </a:solidFill>
                <a:latin typeface="Noto Sans SC" panose="020B0500000000000000" pitchFamily="34" charset="-122"/>
                <a:ea typeface="Noto Sans SC" panose="020B0500000000000000" pitchFamily="34" charset="-122"/>
              </a:rPr>
              <a:t>Systemless</a:t>
            </a:r>
            <a:r>
              <a:rPr lang="zh-CN" altLang="en-US" sz="28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800" b="1">
                <a:solidFill>
                  <a:schemeClr val="tx1">
                    <a:lumMod val="75000"/>
                    <a:lumOff val="25000"/>
                  </a:schemeClr>
                </a:solidFill>
                <a:latin typeface="Noto Sans SC" panose="020B0500000000000000" pitchFamily="34" charset="-122"/>
                <a:ea typeface="Noto Sans SC" panose="020B0500000000000000" pitchFamily="34" charset="-122"/>
              </a:rPr>
              <a:t>Pixel</a:t>
            </a:r>
            <a:r>
              <a:rPr lang="zh-CN" altLang="en-US" sz="28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800" b="1">
                <a:solidFill>
                  <a:schemeClr val="tx1">
                    <a:lumMod val="75000"/>
                    <a:lumOff val="25000"/>
                  </a:schemeClr>
                </a:solidFill>
                <a:latin typeface="Noto Sans SC" panose="020B0500000000000000" pitchFamily="34" charset="-122"/>
                <a:ea typeface="Noto Sans SC" panose="020B0500000000000000" pitchFamily="34" charset="-122"/>
              </a:rPr>
              <a:t>Launcher</a:t>
            </a:r>
            <a:endParaRPr lang="zh-CN" altLang="en-US" sz="28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5" name="Universal GMS Doze: Subtitle">
            <a:extLst>
              <a:ext uri="{FF2B5EF4-FFF2-40B4-BE49-F238E27FC236}">
                <a16:creationId xmlns:a16="http://schemas.microsoft.com/office/drawing/2014/main" id="{D6961C15-3DC0-0CF2-1A77-0A9F657F4998}"/>
              </a:ext>
            </a:extLst>
          </p:cNvPr>
          <p:cNvSpPr txBox="1"/>
          <p:nvPr/>
        </p:nvSpPr>
        <p:spPr>
          <a:xfrm>
            <a:off x="5448300" y="2510818"/>
            <a:ext cx="5811143" cy="646331"/>
          </a:xfrm>
          <a:prstGeom prst="rect">
            <a:avLst/>
          </a:prstGeom>
          <a:noFill/>
        </p:spPr>
        <p:txBody>
          <a:bodyPr wrap="none" rtlCol="0">
            <a:spAutoFit/>
          </a:bodyPr>
          <a:lstStyle/>
          <a:p>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Systemless</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Pixel</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Launcher</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可用于任意系统，在提供</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原生</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Pixel</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启动器体验的同时还具备更多自定义功能。</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6" name="文本框 5">
            <a:extLst>
              <a:ext uri="{FF2B5EF4-FFF2-40B4-BE49-F238E27FC236}">
                <a16:creationId xmlns:a16="http://schemas.microsoft.com/office/drawing/2014/main" id="{31CE7193-2B5D-95F4-D6FA-A364EB722FF0}"/>
              </a:ext>
            </a:extLst>
          </p:cNvPr>
          <p:cNvSpPr txBox="1"/>
          <p:nvPr/>
        </p:nvSpPr>
        <p:spPr>
          <a:xfrm>
            <a:off x="5448300" y="3429000"/>
            <a:ext cx="3928704"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还原</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Pixel</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Launcher</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的体验</a:t>
            </a:r>
            <a:endParaRPr lang="zh-CN" altLang="en-US" sz="2400" b="1">
              <a:solidFill>
                <a:schemeClr val="tx1">
                  <a:lumMod val="75000"/>
                  <a:lumOff val="25000"/>
                </a:schemeClr>
              </a:solidFill>
              <a:ea typeface="Noto Sans SC" panose="020B0500000000000000" pitchFamily="34" charset="-122"/>
            </a:endParaRPr>
          </a:p>
        </p:txBody>
      </p:sp>
      <p:sp>
        <p:nvSpPr>
          <p:cNvPr id="26" name="Universal GMS Doze: Subtitle">
            <a:extLst>
              <a:ext uri="{FF2B5EF4-FFF2-40B4-BE49-F238E27FC236}">
                <a16:creationId xmlns:a16="http://schemas.microsoft.com/office/drawing/2014/main" id="{8607E818-5F86-06EE-2DA5-CB1B1FE570E5}"/>
              </a:ext>
            </a:extLst>
          </p:cNvPr>
          <p:cNvSpPr txBox="1"/>
          <p:nvPr/>
        </p:nvSpPr>
        <p:spPr>
          <a:xfrm>
            <a:off x="5448300" y="3819265"/>
            <a:ext cx="2492990"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不需要刷入额外的模块</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7" name="文本框 26">
            <a:extLst>
              <a:ext uri="{FF2B5EF4-FFF2-40B4-BE49-F238E27FC236}">
                <a16:creationId xmlns:a16="http://schemas.microsoft.com/office/drawing/2014/main" id="{46773D90-0CE6-ADFE-4000-FCD522967F10}"/>
              </a:ext>
            </a:extLst>
          </p:cNvPr>
          <p:cNvSpPr txBox="1"/>
          <p:nvPr/>
        </p:nvSpPr>
        <p:spPr>
          <a:xfrm>
            <a:off x="5448300" y="4280930"/>
            <a:ext cx="2646878"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补全原版缺失选项</a:t>
            </a:r>
          </a:p>
        </p:txBody>
      </p:sp>
      <p:sp>
        <p:nvSpPr>
          <p:cNvPr id="28" name="Universal GMS Doze: Subtitle">
            <a:extLst>
              <a:ext uri="{FF2B5EF4-FFF2-40B4-BE49-F238E27FC236}">
                <a16:creationId xmlns:a16="http://schemas.microsoft.com/office/drawing/2014/main" id="{2374CA0C-5F7F-063C-48A8-048511CCB2E4}"/>
              </a:ext>
            </a:extLst>
          </p:cNvPr>
          <p:cNvSpPr txBox="1"/>
          <p:nvPr/>
        </p:nvSpPr>
        <p:spPr>
          <a:xfrm>
            <a:off x="5448300" y="4671195"/>
            <a:ext cx="3185487"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图标包，双击亮屏，小部件等</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9" name="文本框 28">
            <a:extLst>
              <a:ext uri="{FF2B5EF4-FFF2-40B4-BE49-F238E27FC236}">
                <a16:creationId xmlns:a16="http://schemas.microsoft.com/office/drawing/2014/main" id="{9B6355FA-6A29-5004-B68C-6B46B10E629F}"/>
              </a:ext>
            </a:extLst>
          </p:cNvPr>
          <p:cNvSpPr txBox="1"/>
          <p:nvPr/>
        </p:nvSpPr>
        <p:spPr>
          <a:xfrm>
            <a:off x="5448300" y="5132860"/>
            <a:ext cx="2646878"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模块经过专门优化</a:t>
            </a:r>
          </a:p>
        </p:txBody>
      </p:sp>
      <p:sp>
        <p:nvSpPr>
          <p:cNvPr id="30" name="Universal GMS Doze: Subtitle">
            <a:extLst>
              <a:ext uri="{FF2B5EF4-FFF2-40B4-BE49-F238E27FC236}">
                <a16:creationId xmlns:a16="http://schemas.microsoft.com/office/drawing/2014/main" id="{2D27CA82-0DB0-3B48-24DA-85062ABD6DA1}"/>
              </a:ext>
            </a:extLst>
          </p:cNvPr>
          <p:cNvSpPr txBox="1"/>
          <p:nvPr/>
        </p:nvSpPr>
        <p:spPr>
          <a:xfrm>
            <a:off x="5448300" y="5523125"/>
            <a:ext cx="2962671"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在中低端设备也能流畅运行</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40" name="图片 39" descr="卡通人物&#10;&#10;低可信度描述已自动生成">
            <a:extLst>
              <a:ext uri="{FF2B5EF4-FFF2-40B4-BE49-F238E27FC236}">
                <a16:creationId xmlns:a16="http://schemas.microsoft.com/office/drawing/2014/main" id="{C9025ACE-9DDC-D538-612D-789BC7838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5084" y="170108"/>
            <a:ext cx="841742" cy="841742"/>
          </a:xfrm>
          <a:prstGeom prst="rect">
            <a:avLst/>
          </a:prstGeom>
        </p:spPr>
      </p:pic>
      <p:pic>
        <p:nvPicPr>
          <p:cNvPr id="4" name="Pixel 4">
            <a:extLst>
              <a:ext uri="{FF2B5EF4-FFF2-40B4-BE49-F238E27FC236}">
                <a16:creationId xmlns:a16="http://schemas.microsoft.com/office/drawing/2014/main" id="{2AAE38D4-008C-1CC6-AF2E-DE6AF6D8E2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89512" y="329369"/>
            <a:ext cx="2919809" cy="6199262"/>
          </a:xfrm>
          <a:prstGeom prst="rect">
            <a:avLst/>
          </a:prstGeom>
          <a:ln>
            <a:noFill/>
          </a:ln>
          <a:effectLst/>
        </p:spPr>
      </p:pic>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74459" y="336585"/>
            <a:ext cx="2961313" cy="6184830"/>
          </a:xfrm>
          <a:prstGeom prst="rect">
            <a:avLst/>
          </a:prstGeom>
          <a:ln>
            <a:noFill/>
          </a:ln>
          <a:effectLst/>
        </p:spPr>
      </p:pic>
    </p:spTree>
    <p:custDataLst>
      <p:tags r:id="rId1"/>
    </p:custDataLst>
    <p:extLst>
      <p:ext uri="{BB962C8B-B14F-4D97-AF65-F5344CB8AC3E}">
        <p14:creationId xmlns:p14="http://schemas.microsoft.com/office/powerpoint/2010/main" val="39094578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
                                        <p:tgtEl>
                                          <p:spTgt spid="23"/>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1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xit" presetSubtype="0" fill="hold" grpId="0" nodeType="withEffect">
                                  <p:stCondLst>
                                    <p:cond delay="0"/>
                                  </p:stCondLst>
                                  <p:childTnLst>
                                    <p:animEffect transition="out" filter="fade">
                                      <p:cBhvr>
                                        <p:cTn id="28" dur="350"/>
                                        <p:tgtEl>
                                          <p:spTgt spid="12"/>
                                        </p:tgtEl>
                                      </p:cBhvr>
                                    </p:animEffect>
                                    <p:set>
                                      <p:cBhvr>
                                        <p:cTn id="29" dur="1" fill="hold">
                                          <p:stCondLst>
                                            <p:cond delay="349"/>
                                          </p:stCondLst>
                                        </p:cTn>
                                        <p:tgtEl>
                                          <p:spTgt spid="12"/>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350"/>
                                        <p:tgtEl>
                                          <p:spTgt spid="2"/>
                                        </p:tgtEl>
                                      </p:cBhvr>
                                    </p:animEffect>
                                    <p:set>
                                      <p:cBhvr>
                                        <p:cTn id="32" dur="1" fill="hold">
                                          <p:stCondLst>
                                            <p:cond delay="349"/>
                                          </p:stCondLst>
                                        </p:cTn>
                                        <p:tgtEl>
                                          <p:spTgt spid="2"/>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42" presetClass="path" presetSubtype="0" accel="50000" decel="50000" fill="hold" grpId="0" nodeType="withEffect">
                                  <p:stCondLst>
                                    <p:cond delay="0"/>
                                  </p:stCondLst>
                                  <p:childTnLst>
                                    <p:animMotion origin="layout" path="M -1.04167E-6 2.22222E-6 L 0.03984 -0.00023 " pathEditMode="relative" rAng="0" ptsTypes="AA">
                                      <p:cBhvr>
                                        <p:cTn id="36" dur="350" fill="hold"/>
                                        <p:tgtEl>
                                          <p:spTgt spid="22"/>
                                        </p:tgtEl>
                                        <p:attrNameLst>
                                          <p:attrName>ppt_x</p:attrName>
                                          <p:attrName>ppt_y</p:attrName>
                                        </p:attrNameLst>
                                      </p:cBhvr>
                                      <p:rCtr x="1992" y="-23"/>
                                    </p:animMotion>
                                  </p:childTnLst>
                                </p:cTn>
                              </p:par>
                              <p:par>
                                <p:cTn id="37" presetID="42" presetClass="path" presetSubtype="0" accel="50000" decel="50000" fill="hold" grpId="0" nodeType="withEffect">
                                  <p:stCondLst>
                                    <p:cond delay="0"/>
                                  </p:stCondLst>
                                  <p:childTnLst>
                                    <p:animMotion origin="layout" path="M -1.25E-6 7.40741E-7 L 0.03985 -0.00023 " pathEditMode="relative" rAng="0" ptsTypes="AA">
                                      <p:cBhvr>
                                        <p:cTn id="38" dur="350" fill="hold"/>
                                        <p:tgtEl>
                                          <p:spTgt spid="23"/>
                                        </p:tgtEl>
                                        <p:attrNameLst>
                                          <p:attrName>ppt_x</p:attrName>
                                          <p:attrName>ppt_y</p:attrName>
                                        </p:attrNameLst>
                                      </p:cBhvr>
                                      <p:rCtr x="1992" y="-23"/>
                                    </p:animMotion>
                                  </p:childTnLst>
                                </p:cTn>
                              </p:par>
                            </p:childTnLst>
                          </p:cTn>
                        </p:par>
                        <p:par>
                          <p:cTn id="39" fill="hold">
                            <p:stCondLst>
                              <p:cond delay="800"/>
                            </p:stCondLst>
                            <p:childTnLst>
                              <p:par>
                                <p:cTn id="40" presetID="10" presetClass="exit" presetSubtype="0" fill="hold" grpId="2" nodeType="afterEffect">
                                  <p:stCondLst>
                                    <p:cond delay="0"/>
                                  </p:stCondLst>
                                  <p:childTnLst>
                                    <p:animEffect transition="out" filter="fade">
                                      <p:cBhvr>
                                        <p:cTn id="41" dur="500"/>
                                        <p:tgtEl>
                                          <p:spTgt spid="23"/>
                                        </p:tgtEl>
                                      </p:cBhvr>
                                    </p:animEffect>
                                    <p:set>
                                      <p:cBhvr>
                                        <p:cTn id="4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3" grpId="2" animBg="1"/>
      <p:bldP spid="12" grpId="0" animBg="1"/>
      <p:bldP spid="2" grpId="0" animBg="1"/>
      <p:bldP spid="22" grpId="0" animBg="1"/>
      <p:bldP spid="5" grpId="0" animBg="1"/>
      <p:bldP spid="6" grpId="0"/>
      <p:bldP spid="26" grpId="0"/>
      <p:bldP spid="27" grpId="0"/>
      <p:bldP spid="28" grpId="0"/>
      <p:bldP spid="29"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3" name="After Universal GMS Doze: Switch">
            <a:extLst>
              <a:ext uri="{FF2B5EF4-FFF2-40B4-BE49-F238E27FC236}">
                <a16:creationId xmlns:a16="http://schemas.microsoft.com/office/drawing/2014/main" id="{575A88D3-0217-14E7-D03C-8E62AC94741D}"/>
              </a:ext>
            </a:extLst>
          </p:cNvPr>
          <p:cNvSpPr/>
          <p:nvPr/>
        </p:nvSpPr>
        <p:spPr>
          <a:xfrm>
            <a:off x="12323990" y="1223345"/>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bg1"/>
                </a:solidFill>
                <a:latin typeface="Noto Sans SC" panose="020B0500000000000000" pitchFamily="34" charset="-122"/>
                <a:ea typeface="Noto Sans SC" panose="020B0500000000000000" pitchFamily="34" charset="-122"/>
              </a:rPr>
              <a:t>SPL</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10" name="After Switch Framework">
            <a:extLst>
              <a:ext uri="{FF2B5EF4-FFF2-40B4-BE49-F238E27FC236}">
                <a16:creationId xmlns:a16="http://schemas.microsoft.com/office/drawing/2014/main" id="{4A511339-4593-A7C2-0ECE-63A6F964B47D}"/>
              </a:ext>
            </a:extLst>
          </p:cNvPr>
          <p:cNvSpPr/>
          <p:nvPr/>
        </p:nvSpPr>
        <p:spPr>
          <a:xfrm>
            <a:off x="16929408" y="1514026"/>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After Switch Button">
            <a:extLst>
              <a:ext uri="{FF2B5EF4-FFF2-40B4-BE49-F238E27FC236}">
                <a16:creationId xmlns:a16="http://schemas.microsoft.com/office/drawing/2014/main" id="{33ED28DB-C05F-213A-B459-E65B99CD3860}"/>
              </a:ext>
            </a:extLst>
          </p:cNvPr>
          <p:cNvSpPr/>
          <p:nvPr/>
        </p:nvSpPr>
        <p:spPr>
          <a:xfrm>
            <a:off x="17492986" y="1566876"/>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Universal GMS Doze: Title">
            <a:extLst>
              <a:ext uri="{FF2B5EF4-FFF2-40B4-BE49-F238E27FC236}">
                <a16:creationId xmlns:a16="http://schemas.microsoft.com/office/drawing/2014/main" id="{67A668B8-7534-800F-1E1E-5301C0B46CEC}"/>
              </a:ext>
            </a:extLst>
          </p:cNvPr>
          <p:cNvSpPr txBox="1"/>
          <p:nvPr/>
        </p:nvSpPr>
        <p:spPr>
          <a:xfrm>
            <a:off x="12451899" y="324382"/>
            <a:ext cx="4876784" cy="523220"/>
          </a:xfrm>
          <a:prstGeom prst="rect">
            <a:avLst/>
          </a:prstGeom>
          <a:noFill/>
        </p:spPr>
        <p:txBody>
          <a:bodyPr wrap="none" rtlCol="0">
            <a:spAutoFit/>
          </a:bodyPr>
          <a:lstStyle/>
          <a:p>
            <a:r>
              <a:rPr lang="en-US" altLang="zh-CN" sz="2800" b="1">
                <a:solidFill>
                  <a:schemeClr val="tx1">
                    <a:lumMod val="75000"/>
                    <a:lumOff val="25000"/>
                  </a:schemeClr>
                </a:solidFill>
                <a:latin typeface="Noto Sans SC" panose="020B0500000000000000" pitchFamily="34" charset="-122"/>
                <a:ea typeface="Noto Sans SC" panose="020B0500000000000000" pitchFamily="34" charset="-122"/>
              </a:rPr>
              <a:t>Systemless</a:t>
            </a:r>
            <a:r>
              <a:rPr lang="zh-CN" altLang="en-US" sz="28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800" b="1">
                <a:solidFill>
                  <a:schemeClr val="tx1">
                    <a:lumMod val="75000"/>
                    <a:lumOff val="25000"/>
                  </a:schemeClr>
                </a:solidFill>
                <a:latin typeface="Noto Sans SC" panose="020B0500000000000000" pitchFamily="34" charset="-122"/>
                <a:ea typeface="Noto Sans SC" panose="020B0500000000000000" pitchFamily="34" charset="-122"/>
              </a:rPr>
              <a:t>Pixel</a:t>
            </a:r>
            <a:r>
              <a:rPr lang="zh-CN" altLang="en-US" sz="28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800" b="1">
                <a:solidFill>
                  <a:schemeClr val="tx1">
                    <a:lumMod val="75000"/>
                    <a:lumOff val="25000"/>
                  </a:schemeClr>
                </a:solidFill>
                <a:latin typeface="Noto Sans SC" panose="020B0500000000000000" pitchFamily="34" charset="-122"/>
                <a:ea typeface="Noto Sans SC" panose="020B0500000000000000" pitchFamily="34" charset="-122"/>
              </a:rPr>
              <a:t>Launcher</a:t>
            </a:r>
            <a:endParaRPr lang="zh-CN" altLang="en-US" sz="28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3" name="Universal GMS Doze: Subtitle">
            <a:extLst>
              <a:ext uri="{FF2B5EF4-FFF2-40B4-BE49-F238E27FC236}">
                <a16:creationId xmlns:a16="http://schemas.microsoft.com/office/drawing/2014/main" id="{612E043E-7AAD-AF46-26C3-494C103D242A}"/>
              </a:ext>
            </a:extLst>
          </p:cNvPr>
          <p:cNvSpPr txBox="1"/>
          <p:nvPr/>
        </p:nvSpPr>
        <p:spPr>
          <a:xfrm>
            <a:off x="12451899" y="2505831"/>
            <a:ext cx="5811143" cy="646331"/>
          </a:xfrm>
          <a:prstGeom prst="rect">
            <a:avLst/>
          </a:prstGeom>
          <a:noFill/>
        </p:spPr>
        <p:txBody>
          <a:bodyPr wrap="none" rtlCol="0">
            <a:spAutoFit/>
          </a:bodyPr>
          <a:lstStyle/>
          <a:p>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Systemless</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Pixel</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Launcher</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可用于任意系统，在提供</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原生</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Pixel</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启动器体验的同时还具备更多自定义功能。</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4" name="文本框 23">
            <a:extLst>
              <a:ext uri="{FF2B5EF4-FFF2-40B4-BE49-F238E27FC236}">
                <a16:creationId xmlns:a16="http://schemas.microsoft.com/office/drawing/2014/main" id="{52FE0C4A-AE07-E8AF-A909-4D90C6A78662}"/>
              </a:ext>
            </a:extLst>
          </p:cNvPr>
          <p:cNvSpPr txBox="1"/>
          <p:nvPr/>
        </p:nvSpPr>
        <p:spPr>
          <a:xfrm>
            <a:off x="12451899" y="3424013"/>
            <a:ext cx="3928704"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还原</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Pixel</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Launcher</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的体验</a:t>
            </a:r>
            <a:endParaRPr lang="zh-CN" altLang="en-US" sz="2400" b="1">
              <a:solidFill>
                <a:schemeClr val="tx1">
                  <a:lumMod val="75000"/>
                  <a:lumOff val="25000"/>
                </a:schemeClr>
              </a:solidFill>
              <a:ea typeface="Noto Sans SC" panose="020B0500000000000000" pitchFamily="34" charset="-122"/>
            </a:endParaRPr>
          </a:p>
        </p:txBody>
      </p:sp>
      <p:sp>
        <p:nvSpPr>
          <p:cNvPr id="25" name="Universal GMS Doze: Subtitle">
            <a:extLst>
              <a:ext uri="{FF2B5EF4-FFF2-40B4-BE49-F238E27FC236}">
                <a16:creationId xmlns:a16="http://schemas.microsoft.com/office/drawing/2014/main" id="{6FEFF08E-EB4D-E332-A17D-62757D268C81}"/>
              </a:ext>
            </a:extLst>
          </p:cNvPr>
          <p:cNvSpPr txBox="1"/>
          <p:nvPr/>
        </p:nvSpPr>
        <p:spPr>
          <a:xfrm>
            <a:off x="12451899" y="3814278"/>
            <a:ext cx="2492990"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不需要刷入额外的模块</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6" name="文本框 25">
            <a:extLst>
              <a:ext uri="{FF2B5EF4-FFF2-40B4-BE49-F238E27FC236}">
                <a16:creationId xmlns:a16="http://schemas.microsoft.com/office/drawing/2014/main" id="{A2B7A930-9B6C-1441-0618-D3A84547DAE3}"/>
              </a:ext>
            </a:extLst>
          </p:cNvPr>
          <p:cNvSpPr txBox="1"/>
          <p:nvPr/>
        </p:nvSpPr>
        <p:spPr>
          <a:xfrm>
            <a:off x="12451899" y="4275943"/>
            <a:ext cx="2646878"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补全原版缺失选项</a:t>
            </a:r>
          </a:p>
        </p:txBody>
      </p:sp>
      <p:sp>
        <p:nvSpPr>
          <p:cNvPr id="27" name="Universal GMS Doze: Subtitle">
            <a:extLst>
              <a:ext uri="{FF2B5EF4-FFF2-40B4-BE49-F238E27FC236}">
                <a16:creationId xmlns:a16="http://schemas.microsoft.com/office/drawing/2014/main" id="{9CD869DA-23B9-F77D-C9C9-3651BAF03FA6}"/>
              </a:ext>
            </a:extLst>
          </p:cNvPr>
          <p:cNvSpPr txBox="1"/>
          <p:nvPr/>
        </p:nvSpPr>
        <p:spPr>
          <a:xfrm>
            <a:off x="12451899" y="4666208"/>
            <a:ext cx="3185487"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图标包，双击亮屏，小部件等</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8" name="文本框 27">
            <a:extLst>
              <a:ext uri="{FF2B5EF4-FFF2-40B4-BE49-F238E27FC236}">
                <a16:creationId xmlns:a16="http://schemas.microsoft.com/office/drawing/2014/main" id="{35FC5BBE-B494-49E7-508C-8FA43595196C}"/>
              </a:ext>
            </a:extLst>
          </p:cNvPr>
          <p:cNvSpPr txBox="1"/>
          <p:nvPr/>
        </p:nvSpPr>
        <p:spPr>
          <a:xfrm>
            <a:off x="12451899" y="5127873"/>
            <a:ext cx="2646878"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模块经过专门优化</a:t>
            </a:r>
          </a:p>
        </p:txBody>
      </p:sp>
      <p:sp>
        <p:nvSpPr>
          <p:cNvPr id="29" name="Universal GMS Doze: Subtitle">
            <a:extLst>
              <a:ext uri="{FF2B5EF4-FFF2-40B4-BE49-F238E27FC236}">
                <a16:creationId xmlns:a16="http://schemas.microsoft.com/office/drawing/2014/main" id="{A86F6EAD-043D-A66F-FA10-90369D9100DC}"/>
              </a:ext>
            </a:extLst>
          </p:cNvPr>
          <p:cNvSpPr txBox="1"/>
          <p:nvPr/>
        </p:nvSpPr>
        <p:spPr>
          <a:xfrm>
            <a:off x="12451899" y="5518138"/>
            <a:ext cx="2962671"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在中低端设备也能流畅运行</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30" name="图片 29" descr="卡通人物&#10;&#10;低可信度描述已自动生成">
            <a:extLst>
              <a:ext uri="{FF2B5EF4-FFF2-40B4-BE49-F238E27FC236}">
                <a16:creationId xmlns:a16="http://schemas.microsoft.com/office/drawing/2014/main" id="{0DCCD251-4BEA-A22E-CF5F-FE49F2FA80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28683" y="165121"/>
            <a:ext cx="841742" cy="841742"/>
          </a:xfrm>
          <a:prstGeom prst="rect">
            <a:avLst/>
          </a:prstGeom>
        </p:spPr>
      </p:pic>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287898" y="-252617"/>
            <a:ext cx="3363598" cy="7116051"/>
          </a:xfrm>
          <a:prstGeom prst="rect">
            <a:avLst/>
          </a:prstGeom>
          <a:ln>
            <a:noFill/>
          </a:ln>
          <a:effectLst/>
        </p:spPr>
      </p:pic>
      <p:pic>
        <p:nvPicPr>
          <p:cNvPr id="4" name="GB">
            <a:extLst>
              <a:ext uri="{FF2B5EF4-FFF2-40B4-BE49-F238E27FC236}">
                <a16:creationId xmlns:a16="http://schemas.microsoft.com/office/drawing/2014/main" id="{BF26DBC5-09F7-0FA8-3304-3E84B9BA57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419747" y="-252617"/>
            <a:ext cx="3363598" cy="7116051"/>
          </a:xfrm>
          <a:prstGeom prst="rect">
            <a:avLst/>
          </a:prstGeom>
          <a:ln>
            <a:noFill/>
          </a:ln>
          <a:effectLst/>
        </p:spPr>
      </p:pic>
    </p:spTree>
    <p:extLst>
      <p:ext uri="{BB962C8B-B14F-4D97-AF65-F5344CB8AC3E}">
        <p14:creationId xmlns:p14="http://schemas.microsoft.com/office/powerpoint/2010/main" val="20642425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pic>
        <p:nvPicPr>
          <p:cNvPr id="4" name="Pixel 4">
            <a:extLst>
              <a:ext uri="{FF2B5EF4-FFF2-40B4-BE49-F238E27FC236}">
                <a16:creationId xmlns:a16="http://schemas.microsoft.com/office/drawing/2014/main" id="{2AAE38D4-008C-1CC6-AF2E-DE6AF6D8E2D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636095" y="343801"/>
            <a:ext cx="2919809" cy="6199262"/>
          </a:xfrm>
          <a:prstGeom prst="rect">
            <a:avLst/>
          </a:prstGeom>
          <a:ln>
            <a:noFill/>
          </a:ln>
          <a:effectLst/>
        </p:spPr>
      </p:pic>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615343" y="343801"/>
            <a:ext cx="2961313" cy="6184830"/>
          </a:xfrm>
          <a:prstGeom prst="rect">
            <a:avLst/>
          </a:prstGeom>
          <a:ln>
            <a:noFill/>
          </a:ln>
          <a:effectLst/>
        </p:spPr>
      </p:pic>
    </p:spTree>
    <p:extLst>
      <p:ext uri="{BB962C8B-B14F-4D97-AF65-F5344CB8AC3E}">
        <p14:creationId xmlns:p14="http://schemas.microsoft.com/office/powerpoint/2010/main" val="37539038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7" name="After Universal GMS Doze: Switch">
            <a:extLst>
              <a:ext uri="{FF2B5EF4-FFF2-40B4-BE49-F238E27FC236}">
                <a16:creationId xmlns:a16="http://schemas.microsoft.com/office/drawing/2014/main" id="{070004E4-652E-0BD0-022E-D5E36A475E7F}"/>
              </a:ext>
            </a:extLst>
          </p:cNvPr>
          <p:cNvSpPr/>
          <p:nvPr/>
        </p:nvSpPr>
        <p:spPr>
          <a:xfrm>
            <a:off x="5320391" y="1226530"/>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bg1"/>
                </a:solidFill>
                <a:latin typeface="Noto Sans SC" panose="020B0500000000000000" pitchFamily="34" charset="-122"/>
                <a:ea typeface="Noto Sans SC" panose="020B0500000000000000" pitchFamily="34" charset="-122"/>
              </a:rPr>
              <a:t>SPL</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8" name="After Switch Framework">
            <a:extLst>
              <a:ext uri="{FF2B5EF4-FFF2-40B4-BE49-F238E27FC236}">
                <a16:creationId xmlns:a16="http://schemas.microsoft.com/office/drawing/2014/main" id="{BD7A7BFF-180C-92EE-0DAD-2EC6BD5BD167}"/>
              </a:ext>
            </a:extLst>
          </p:cNvPr>
          <p:cNvSpPr/>
          <p:nvPr/>
        </p:nvSpPr>
        <p:spPr>
          <a:xfrm>
            <a:off x="9925809" y="1517211"/>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After Switch Button">
            <a:extLst>
              <a:ext uri="{FF2B5EF4-FFF2-40B4-BE49-F238E27FC236}">
                <a16:creationId xmlns:a16="http://schemas.microsoft.com/office/drawing/2014/main" id="{9B4D1D6F-615C-04F9-8D63-07F4BB594801}"/>
              </a:ext>
            </a:extLst>
          </p:cNvPr>
          <p:cNvSpPr/>
          <p:nvPr/>
        </p:nvSpPr>
        <p:spPr>
          <a:xfrm>
            <a:off x="10483372" y="1570061"/>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Universal GMS Doze: Title">
            <a:extLst>
              <a:ext uri="{FF2B5EF4-FFF2-40B4-BE49-F238E27FC236}">
                <a16:creationId xmlns:a16="http://schemas.microsoft.com/office/drawing/2014/main" id="{9C3DC398-6147-E69D-B332-B86EC7BEDC20}"/>
              </a:ext>
            </a:extLst>
          </p:cNvPr>
          <p:cNvSpPr txBox="1"/>
          <p:nvPr/>
        </p:nvSpPr>
        <p:spPr>
          <a:xfrm>
            <a:off x="5448300" y="327567"/>
            <a:ext cx="4876784" cy="523220"/>
          </a:xfrm>
          <a:prstGeom prst="rect">
            <a:avLst/>
          </a:prstGeom>
          <a:noFill/>
        </p:spPr>
        <p:txBody>
          <a:bodyPr wrap="none" rtlCol="0">
            <a:spAutoFit/>
          </a:bodyPr>
          <a:lstStyle/>
          <a:p>
            <a:r>
              <a:rPr lang="en-US" altLang="zh-CN" sz="2800" b="1">
                <a:solidFill>
                  <a:schemeClr val="tx1">
                    <a:lumMod val="75000"/>
                    <a:lumOff val="25000"/>
                  </a:schemeClr>
                </a:solidFill>
                <a:latin typeface="Noto Sans SC" panose="020B0500000000000000" pitchFamily="34" charset="-122"/>
                <a:ea typeface="Noto Sans SC" panose="020B0500000000000000" pitchFamily="34" charset="-122"/>
              </a:rPr>
              <a:t>Systemless</a:t>
            </a:r>
            <a:r>
              <a:rPr lang="zh-CN" altLang="en-US" sz="28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800" b="1">
                <a:solidFill>
                  <a:schemeClr val="tx1">
                    <a:lumMod val="75000"/>
                    <a:lumOff val="25000"/>
                  </a:schemeClr>
                </a:solidFill>
                <a:latin typeface="Noto Sans SC" panose="020B0500000000000000" pitchFamily="34" charset="-122"/>
                <a:ea typeface="Noto Sans SC" panose="020B0500000000000000" pitchFamily="34" charset="-122"/>
              </a:rPr>
              <a:t>Pixel</a:t>
            </a:r>
            <a:r>
              <a:rPr lang="zh-CN" altLang="en-US" sz="28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800" b="1">
                <a:solidFill>
                  <a:schemeClr val="tx1">
                    <a:lumMod val="75000"/>
                    <a:lumOff val="25000"/>
                  </a:schemeClr>
                </a:solidFill>
                <a:latin typeface="Noto Sans SC" panose="020B0500000000000000" pitchFamily="34" charset="-122"/>
                <a:ea typeface="Noto Sans SC" panose="020B0500000000000000" pitchFamily="34" charset="-122"/>
              </a:rPr>
              <a:t>Launcher</a:t>
            </a:r>
            <a:endParaRPr lang="zh-CN" altLang="en-US" sz="28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11" name="Universal GMS Doze: Subtitle">
            <a:extLst>
              <a:ext uri="{FF2B5EF4-FFF2-40B4-BE49-F238E27FC236}">
                <a16:creationId xmlns:a16="http://schemas.microsoft.com/office/drawing/2014/main" id="{46FED343-29EB-9F1F-2C76-F06B6857364A}"/>
              </a:ext>
            </a:extLst>
          </p:cNvPr>
          <p:cNvSpPr txBox="1"/>
          <p:nvPr/>
        </p:nvSpPr>
        <p:spPr>
          <a:xfrm>
            <a:off x="5448300" y="2509016"/>
            <a:ext cx="5811143" cy="646331"/>
          </a:xfrm>
          <a:prstGeom prst="rect">
            <a:avLst/>
          </a:prstGeom>
          <a:noFill/>
        </p:spPr>
        <p:txBody>
          <a:bodyPr wrap="none" rtlCol="0">
            <a:spAutoFit/>
          </a:bodyPr>
          <a:lstStyle/>
          <a:p>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Systemless</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Pixel</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Launcher</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可用于任意系统，在提供</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原生</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Pixel</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启动器体验的同时还具备更多自定义功能。</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21" name="图片 20" descr="卡通人物&#10;&#10;低可信度描述已自动生成">
            <a:extLst>
              <a:ext uri="{FF2B5EF4-FFF2-40B4-BE49-F238E27FC236}">
                <a16:creationId xmlns:a16="http://schemas.microsoft.com/office/drawing/2014/main" id="{99646AE9-E2A3-C216-42B4-AB0D86F96E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5084" y="168306"/>
            <a:ext cx="841742" cy="841742"/>
          </a:xfrm>
          <a:prstGeom prst="rect">
            <a:avLst/>
          </a:prstGeom>
        </p:spPr>
      </p:pic>
      <p:sp>
        <p:nvSpPr>
          <p:cNvPr id="2" name="文本框 1">
            <a:extLst>
              <a:ext uri="{FF2B5EF4-FFF2-40B4-BE49-F238E27FC236}">
                <a16:creationId xmlns:a16="http://schemas.microsoft.com/office/drawing/2014/main" id="{F7E6A654-3C92-09AC-5CC8-E37C4A5D78F6}"/>
              </a:ext>
            </a:extLst>
          </p:cNvPr>
          <p:cNvSpPr txBox="1"/>
          <p:nvPr/>
        </p:nvSpPr>
        <p:spPr>
          <a:xfrm>
            <a:off x="5448300" y="3429000"/>
            <a:ext cx="3928704"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还原</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Pixel</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Launcher</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的体验</a:t>
            </a:r>
            <a:endParaRPr lang="zh-CN" altLang="en-US" sz="2400" b="1">
              <a:solidFill>
                <a:schemeClr val="tx1">
                  <a:lumMod val="75000"/>
                  <a:lumOff val="25000"/>
                </a:schemeClr>
              </a:solidFill>
              <a:ea typeface="Noto Sans SC" panose="020B0500000000000000" pitchFamily="34" charset="-122"/>
            </a:endParaRPr>
          </a:p>
        </p:txBody>
      </p:sp>
      <p:sp>
        <p:nvSpPr>
          <p:cNvPr id="3" name="Universal GMS Doze: Subtitle">
            <a:extLst>
              <a:ext uri="{FF2B5EF4-FFF2-40B4-BE49-F238E27FC236}">
                <a16:creationId xmlns:a16="http://schemas.microsoft.com/office/drawing/2014/main" id="{3153E949-38F1-EF33-69F1-C78EA1432ACE}"/>
              </a:ext>
            </a:extLst>
          </p:cNvPr>
          <p:cNvSpPr txBox="1"/>
          <p:nvPr/>
        </p:nvSpPr>
        <p:spPr>
          <a:xfrm>
            <a:off x="5448300" y="3819265"/>
            <a:ext cx="2492990"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不需要刷入额外的模块</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5" name="文本框 4">
            <a:extLst>
              <a:ext uri="{FF2B5EF4-FFF2-40B4-BE49-F238E27FC236}">
                <a16:creationId xmlns:a16="http://schemas.microsoft.com/office/drawing/2014/main" id="{D36DAC22-C34F-C265-EB77-5E38B58A5F50}"/>
              </a:ext>
            </a:extLst>
          </p:cNvPr>
          <p:cNvSpPr txBox="1"/>
          <p:nvPr/>
        </p:nvSpPr>
        <p:spPr>
          <a:xfrm>
            <a:off x="5448300" y="4280930"/>
            <a:ext cx="2646878"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补全原版缺失选项</a:t>
            </a:r>
          </a:p>
        </p:txBody>
      </p:sp>
      <p:sp>
        <p:nvSpPr>
          <p:cNvPr id="6" name="Universal GMS Doze: Subtitle">
            <a:extLst>
              <a:ext uri="{FF2B5EF4-FFF2-40B4-BE49-F238E27FC236}">
                <a16:creationId xmlns:a16="http://schemas.microsoft.com/office/drawing/2014/main" id="{546E9234-034A-F901-FEA8-CC5D1F0E13BD}"/>
              </a:ext>
            </a:extLst>
          </p:cNvPr>
          <p:cNvSpPr txBox="1"/>
          <p:nvPr/>
        </p:nvSpPr>
        <p:spPr>
          <a:xfrm>
            <a:off x="5448300" y="4671195"/>
            <a:ext cx="3185487"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图标包，双击亮屏，小部件等</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12" name="文本框 11">
            <a:extLst>
              <a:ext uri="{FF2B5EF4-FFF2-40B4-BE49-F238E27FC236}">
                <a16:creationId xmlns:a16="http://schemas.microsoft.com/office/drawing/2014/main" id="{519E6D3B-713D-D33E-D68F-ACF5F199E040}"/>
              </a:ext>
            </a:extLst>
          </p:cNvPr>
          <p:cNvSpPr txBox="1"/>
          <p:nvPr/>
        </p:nvSpPr>
        <p:spPr>
          <a:xfrm>
            <a:off x="5448300" y="5132860"/>
            <a:ext cx="2646878"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模块经过专门优化</a:t>
            </a:r>
          </a:p>
        </p:txBody>
      </p:sp>
      <p:sp>
        <p:nvSpPr>
          <p:cNvPr id="16" name="Universal GMS Doze: Subtitle">
            <a:extLst>
              <a:ext uri="{FF2B5EF4-FFF2-40B4-BE49-F238E27FC236}">
                <a16:creationId xmlns:a16="http://schemas.microsoft.com/office/drawing/2014/main" id="{0249F119-F02A-FAAF-3B05-939D3EBECE99}"/>
              </a:ext>
            </a:extLst>
          </p:cNvPr>
          <p:cNvSpPr txBox="1"/>
          <p:nvPr/>
        </p:nvSpPr>
        <p:spPr>
          <a:xfrm>
            <a:off x="5448300" y="5523125"/>
            <a:ext cx="2962671"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在中低端设备也能流畅运行</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4" name="Pixel 4">
            <a:extLst>
              <a:ext uri="{FF2B5EF4-FFF2-40B4-BE49-F238E27FC236}">
                <a16:creationId xmlns:a16="http://schemas.microsoft.com/office/drawing/2014/main" id="{2AAE38D4-008C-1CC6-AF2E-DE6AF6D8E2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9512" y="329369"/>
            <a:ext cx="2919809" cy="6199262"/>
          </a:xfrm>
          <a:prstGeom prst="rect">
            <a:avLst/>
          </a:prstGeom>
          <a:ln>
            <a:noFill/>
          </a:ln>
          <a:effectLst/>
        </p:spPr>
      </p:pic>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82848" y="336585"/>
            <a:ext cx="2952924" cy="6184830"/>
          </a:xfrm>
          <a:prstGeom prst="rect">
            <a:avLst/>
          </a:prstGeom>
          <a:ln>
            <a:noFill/>
          </a:ln>
          <a:effectLst/>
        </p:spPr>
      </p:pic>
    </p:spTree>
    <p:extLst>
      <p:ext uri="{BB962C8B-B14F-4D97-AF65-F5344CB8AC3E}">
        <p14:creationId xmlns:p14="http://schemas.microsoft.com/office/powerpoint/2010/main" val="30173917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6" grpId="0"/>
      <p:bldP spid="12"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7" name="After Universal GMS Doze: Switch">
            <a:extLst>
              <a:ext uri="{FF2B5EF4-FFF2-40B4-BE49-F238E27FC236}">
                <a16:creationId xmlns:a16="http://schemas.microsoft.com/office/drawing/2014/main" id="{55ED330A-0836-259D-A551-1E41ADA92619}"/>
              </a:ext>
            </a:extLst>
          </p:cNvPr>
          <p:cNvSpPr/>
          <p:nvPr/>
        </p:nvSpPr>
        <p:spPr>
          <a:xfrm>
            <a:off x="12323990" y="1228332"/>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bg1"/>
                </a:solidFill>
                <a:latin typeface="Noto Sans SC" panose="020B0500000000000000" pitchFamily="34" charset="-122"/>
                <a:ea typeface="Noto Sans SC" panose="020B0500000000000000" pitchFamily="34" charset="-122"/>
              </a:rPr>
              <a:t>SPL</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8" name="After Switch Framework">
            <a:extLst>
              <a:ext uri="{FF2B5EF4-FFF2-40B4-BE49-F238E27FC236}">
                <a16:creationId xmlns:a16="http://schemas.microsoft.com/office/drawing/2014/main" id="{F24D8874-DF80-E9E0-EDDC-B5F185030775}"/>
              </a:ext>
            </a:extLst>
          </p:cNvPr>
          <p:cNvSpPr/>
          <p:nvPr/>
        </p:nvSpPr>
        <p:spPr>
          <a:xfrm>
            <a:off x="16929408" y="1519013"/>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After Switch Button">
            <a:extLst>
              <a:ext uri="{FF2B5EF4-FFF2-40B4-BE49-F238E27FC236}">
                <a16:creationId xmlns:a16="http://schemas.microsoft.com/office/drawing/2014/main" id="{35609375-AF8E-E4F0-E272-0CF67CDA4CD6}"/>
              </a:ext>
            </a:extLst>
          </p:cNvPr>
          <p:cNvSpPr/>
          <p:nvPr/>
        </p:nvSpPr>
        <p:spPr>
          <a:xfrm>
            <a:off x="17486971" y="1571863"/>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Universal GMS Doze: Title">
            <a:extLst>
              <a:ext uri="{FF2B5EF4-FFF2-40B4-BE49-F238E27FC236}">
                <a16:creationId xmlns:a16="http://schemas.microsoft.com/office/drawing/2014/main" id="{F3D543D1-0F86-823C-DE4E-5212673A6F5F}"/>
              </a:ext>
            </a:extLst>
          </p:cNvPr>
          <p:cNvSpPr txBox="1"/>
          <p:nvPr/>
        </p:nvSpPr>
        <p:spPr>
          <a:xfrm>
            <a:off x="12451899" y="329369"/>
            <a:ext cx="4876784" cy="523220"/>
          </a:xfrm>
          <a:prstGeom prst="rect">
            <a:avLst/>
          </a:prstGeom>
          <a:noFill/>
        </p:spPr>
        <p:txBody>
          <a:bodyPr wrap="none" rtlCol="0">
            <a:spAutoFit/>
          </a:bodyPr>
          <a:lstStyle/>
          <a:p>
            <a:r>
              <a:rPr lang="en-US" altLang="zh-CN" sz="2800" b="1">
                <a:solidFill>
                  <a:schemeClr val="tx1">
                    <a:lumMod val="75000"/>
                    <a:lumOff val="25000"/>
                  </a:schemeClr>
                </a:solidFill>
                <a:latin typeface="Noto Sans SC" panose="020B0500000000000000" pitchFamily="34" charset="-122"/>
                <a:ea typeface="Noto Sans SC" panose="020B0500000000000000" pitchFamily="34" charset="-122"/>
              </a:rPr>
              <a:t>Systemless</a:t>
            </a:r>
            <a:r>
              <a:rPr lang="zh-CN" altLang="en-US" sz="28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800" b="1">
                <a:solidFill>
                  <a:schemeClr val="tx1">
                    <a:lumMod val="75000"/>
                    <a:lumOff val="25000"/>
                  </a:schemeClr>
                </a:solidFill>
                <a:latin typeface="Noto Sans SC" panose="020B0500000000000000" pitchFamily="34" charset="-122"/>
                <a:ea typeface="Noto Sans SC" panose="020B0500000000000000" pitchFamily="34" charset="-122"/>
              </a:rPr>
              <a:t>Pixel</a:t>
            </a:r>
            <a:r>
              <a:rPr lang="zh-CN" altLang="en-US" sz="28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800" b="1">
                <a:solidFill>
                  <a:schemeClr val="tx1">
                    <a:lumMod val="75000"/>
                    <a:lumOff val="25000"/>
                  </a:schemeClr>
                </a:solidFill>
                <a:latin typeface="Noto Sans SC" panose="020B0500000000000000" pitchFamily="34" charset="-122"/>
                <a:ea typeface="Noto Sans SC" panose="020B0500000000000000" pitchFamily="34" charset="-122"/>
              </a:rPr>
              <a:t>Launcher</a:t>
            </a:r>
            <a:endParaRPr lang="zh-CN" altLang="en-US" sz="28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0" name="Universal GMS Doze: Subtitle">
            <a:extLst>
              <a:ext uri="{FF2B5EF4-FFF2-40B4-BE49-F238E27FC236}">
                <a16:creationId xmlns:a16="http://schemas.microsoft.com/office/drawing/2014/main" id="{D00941B4-1EE3-AA37-A684-55D541B51A81}"/>
              </a:ext>
            </a:extLst>
          </p:cNvPr>
          <p:cNvSpPr txBox="1"/>
          <p:nvPr/>
        </p:nvSpPr>
        <p:spPr>
          <a:xfrm>
            <a:off x="12451899" y="2510818"/>
            <a:ext cx="5811143" cy="646331"/>
          </a:xfrm>
          <a:prstGeom prst="rect">
            <a:avLst/>
          </a:prstGeom>
          <a:noFill/>
        </p:spPr>
        <p:txBody>
          <a:bodyPr wrap="none" rtlCol="0">
            <a:spAutoFit/>
          </a:bodyPr>
          <a:lstStyle/>
          <a:p>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Systemless</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Pixel</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Launcher</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可用于任意系统，在提供</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原生</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Pixel</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启动器体验的同时还具备更多自定义功能。</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22" name="图片 21" descr="卡通人物&#10;&#10;低可信度描述已自动生成">
            <a:extLst>
              <a:ext uri="{FF2B5EF4-FFF2-40B4-BE49-F238E27FC236}">
                <a16:creationId xmlns:a16="http://schemas.microsoft.com/office/drawing/2014/main" id="{A23BFE98-6247-ED11-9714-F157C71E05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28683" y="170108"/>
            <a:ext cx="841742" cy="841742"/>
          </a:xfrm>
          <a:prstGeom prst="rect">
            <a:avLst/>
          </a:prstGeom>
        </p:spPr>
      </p:pic>
      <p:sp>
        <p:nvSpPr>
          <p:cNvPr id="23" name="文本框 22">
            <a:extLst>
              <a:ext uri="{FF2B5EF4-FFF2-40B4-BE49-F238E27FC236}">
                <a16:creationId xmlns:a16="http://schemas.microsoft.com/office/drawing/2014/main" id="{2908CB50-D790-5FA1-8D70-CE6696C78D2B}"/>
              </a:ext>
            </a:extLst>
          </p:cNvPr>
          <p:cNvSpPr txBox="1"/>
          <p:nvPr/>
        </p:nvSpPr>
        <p:spPr>
          <a:xfrm>
            <a:off x="12451899" y="3430802"/>
            <a:ext cx="3928704"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还原</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Pixel</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Launcher</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的体验</a:t>
            </a:r>
            <a:endParaRPr lang="zh-CN" altLang="en-US" sz="2400" b="1">
              <a:solidFill>
                <a:schemeClr val="tx1">
                  <a:lumMod val="75000"/>
                  <a:lumOff val="25000"/>
                </a:schemeClr>
              </a:solidFill>
              <a:ea typeface="Noto Sans SC" panose="020B0500000000000000" pitchFamily="34" charset="-122"/>
            </a:endParaRPr>
          </a:p>
        </p:txBody>
      </p:sp>
      <p:sp>
        <p:nvSpPr>
          <p:cNvPr id="24" name="Universal GMS Doze: Subtitle">
            <a:extLst>
              <a:ext uri="{FF2B5EF4-FFF2-40B4-BE49-F238E27FC236}">
                <a16:creationId xmlns:a16="http://schemas.microsoft.com/office/drawing/2014/main" id="{4B1A9433-188F-C6C1-DE59-46BBA5D4EE68}"/>
              </a:ext>
            </a:extLst>
          </p:cNvPr>
          <p:cNvSpPr txBox="1"/>
          <p:nvPr/>
        </p:nvSpPr>
        <p:spPr>
          <a:xfrm>
            <a:off x="12451899" y="3821067"/>
            <a:ext cx="2492990"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不需要刷入额外的模块</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5" name="文本框 24">
            <a:extLst>
              <a:ext uri="{FF2B5EF4-FFF2-40B4-BE49-F238E27FC236}">
                <a16:creationId xmlns:a16="http://schemas.microsoft.com/office/drawing/2014/main" id="{0FC2C6ED-974E-DFC8-FC3A-2B4F5F6FC0E3}"/>
              </a:ext>
            </a:extLst>
          </p:cNvPr>
          <p:cNvSpPr txBox="1"/>
          <p:nvPr/>
        </p:nvSpPr>
        <p:spPr>
          <a:xfrm>
            <a:off x="12451899" y="4282732"/>
            <a:ext cx="2646878"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补全原版缺失选项</a:t>
            </a:r>
          </a:p>
        </p:txBody>
      </p:sp>
      <p:sp>
        <p:nvSpPr>
          <p:cNvPr id="26" name="Universal GMS Doze: Subtitle">
            <a:extLst>
              <a:ext uri="{FF2B5EF4-FFF2-40B4-BE49-F238E27FC236}">
                <a16:creationId xmlns:a16="http://schemas.microsoft.com/office/drawing/2014/main" id="{BAB43F56-C9DE-06CF-949A-B4AF1616119A}"/>
              </a:ext>
            </a:extLst>
          </p:cNvPr>
          <p:cNvSpPr txBox="1"/>
          <p:nvPr/>
        </p:nvSpPr>
        <p:spPr>
          <a:xfrm>
            <a:off x="12451899" y="4672997"/>
            <a:ext cx="3185487"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图标包，双击亮屏，小部件等</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7" name="文本框 26">
            <a:extLst>
              <a:ext uri="{FF2B5EF4-FFF2-40B4-BE49-F238E27FC236}">
                <a16:creationId xmlns:a16="http://schemas.microsoft.com/office/drawing/2014/main" id="{552F7D60-D31A-CDE8-134A-3208DC5BB0F4}"/>
              </a:ext>
            </a:extLst>
          </p:cNvPr>
          <p:cNvSpPr txBox="1"/>
          <p:nvPr/>
        </p:nvSpPr>
        <p:spPr>
          <a:xfrm>
            <a:off x="12451899" y="5134662"/>
            <a:ext cx="2646878"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模块经过专门优化</a:t>
            </a:r>
          </a:p>
        </p:txBody>
      </p:sp>
      <p:sp>
        <p:nvSpPr>
          <p:cNvPr id="28" name="Universal GMS Doze: Subtitle">
            <a:extLst>
              <a:ext uri="{FF2B5EF4-FFF2-40B4-BE49-F238E27FC236}">
                <a16:creationId xmlns:a16="http://schemas.microsoft.com/office/drawing/2014/main" id="{E23367B8-5E2C-AFC2-9909-D00CEF8255E0}"/>
              </a:ext>
            </a:extLst>
          </p:cNvPr>
          <p:cNvSpPr txBox="1"/>
          <p:nvPr/>
        </p:nvSpPr>
        <p:spPr>
          <a:xfrm>
            <a:off x="12451899" y="5524927"/>
            <a:ext cx="2962671"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在中低端设备也能流畅运行</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414201" y="-266352"/>
            <a:ext cx="3363598" cy="7116051"/>
          </a:xfrm>
          <a:prstGeom prst="rect">
            <a:avLst/>
          </a:prstGeom>
          <a:ln>
            <a:noFill/>
          </a:ln>
          <a:effectLst/>
        </p:spPr>
      </p:pic>
      <p:pic>
        <p:nvPicPr>
          <p:cNvPr id="3" name="GB">
            <a:extLst>
              <a:ext uri="{FF2B5EF4-FFF2-40B4-BE49-F238E27FC236}">
                <a16:creationId xmlns:a16="http://schemas.microsoft.com/office/drawing/2014/main" id="{B4D78F73-1377-B12E-4EB3-721C24217A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3383264" y="-252617"/>
            <a:ext cx="3363598" cy="7116051"/>
          </a:xfrm>
          <a:prstGeom prst="rect">
            <a:avLst/>
          </a:prstGeom>
          <a:ln>
            <a:noFill/>
          </a:ln>
          <a:effectLst/>
        </p:spPr>
      </p:pic>
    </p:spTree>
    <p:custDataLst>
      <p:tags r:id="rId1"/>
    </p:custDataLst>
    <p:extLst>
      <p:ext uri="{BB962C8B-B14F-4D97-AF65-F5344CB8AC3E}">
        <p14:creationId xmlns:p14="http://schemas.microsoft.com/office/powerpoint/2010/main" val="34777042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 -1.11111E-6 L 0 -0.01944 " pathEditMode="relative" rAng="0" ptsTypes="AA">
                                      <p:cBhvr>
                                        <p:cTn id="6" dur="250" fill="hold"/>
                                        <p:tgtEl>
                                          <p:spTgt spid="31"/>
                                        </p:tgtEl>
                                        <p:attrNameLst>
                                          <p:attrName>ppt_x</p:attrName>
                                          <p:attrName>ppt_y</p:attrName>
                                        </p:attrNameLst>
                                      </p:cBhvr>
                                      <p:rCtr x="0" y="-972"/>
                                    </p:animMotion>
                                  </p:childTnLst>
                                </p:cTn>
                              </p:par>
                            </p:childTnLst>
                          </p:cTn>
                        </p:par>
                        <p:par>
                          <p:cTn id="7" fill="hold">
                            <p:stCondLst>
                              <p:cond delay="250"/>
                            </p:stCondLst>
                            <p:childTnLst>
                              <p:par>
                                <p:cTn id="8" presetID="42" presetClass="path" presetSubtype="0" accel="50000" decel="50000" fill="hold" nodeType="afterEffect">
                                  <p:stCondLst>
                                    <p:cond delay="0"/>
                                  </p:stCondLst>
                                  <p:childTnLst>
                                    <p:animMotion origin="layout" path="M 0 -0.01944 L 4.79167E-6 -1.11111E-6 " pathEditMode="relative" rAng="0" ptsTypes="AA">
                                      <p:cBhvr>
                                        <p:cTn id="9" dur="250" fill="hold"/>
                                        <p:tgtEl>
                                          <p:spTgt spid="31"/>
                                        </p:tgtEl>
                                        <p:attrNameLst>
                                          <p:attrName>ppt_x</p:attrName>
                                          <p:attrName>ppt_y</p:attrName>
                                        </p:attrNameLst>
                                      </p:cBhvr>
                                      <p:rCtr x="-156"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16" name="After Universal GMS Doze: Switch">
            <a:extLst>
              <a:ext uri="{FF2B5EF4-FFF2-40B4-BE49-F238E27FC236}">
                <a16:creationId xmlns:a16="http://schemas.microsoft.com/office/drawing/2014/main" id="{537F89D6-0619-5328-7F63-BE8B04D3CAB3}"/>
              </a:ext>
            </a:extLst>
          </p:cNvPr>
          <p:cNvSpPr/>
          <p:nvPr/>
        </p:nvSpPr>
        <p:spPr>
          <a:xfrm>
            <a:off x="5320391" y="1228332"/>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bg1"/>
                </a:solidFill>
                <a:latin typeface="Noto Sans SC" panose="020B0500000000000000" pitchFamily="34" charset="-122"/>
                <a:ea typeface="Noto Sans SC" panose="020B0500000000000000" pitchFamily="34" charset="-122"/>
              </a:rPr>
              <a:t>PLM</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23" name="After Switch Button: Shadow">
            <a:extLst>
              <a:ext uri="{FF2B5EF4-FFF2-40B4-BE49-F238E27FC236}">
                <a16:creationId xmlns:a16="http://schemas.microsoft.com/office/drawing/2014/main" id="{7BA3CECB-D2DF-FC01-619A-FA3F382D4B2F}"/>
              </a:ext>
            </a:extLst>
          </p:cNvPr>
          <p:cNvSpPr/>
          <p:nvPr/>
        </p:nvSpPr>
        <p:spPr>
          <a:xfrm>
            <a:off x="9831166" y="1415404"/>
            <a:ext cx="624962" cy="638474"/>
          </a:xfrm>
          <a:prstGeom prst="ellipse">
            <a:avLst/>
          </a:prstGeom>
          <a:solidFill>
            <a:schemeClr val="tx1">
              <a:lumMod val="65000"/>
              <a:lumOff val="35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After Switch Framework">
            <a:extLst>
              <a:ext uri="{FF2B5EF4-FFF2-40B4-BE49-F238E27FC236}">
                <a16:creationId xmlns:a16="http://schemas.microsoft.com/office/drawing/2014/main" id="{D228DBF3-A55D-81E3-F9C9-3CC67607B677}"/>
              </a:ext>
            </a:extLst>
          </p:cNvPr>
          <p:cNvSpPr/>
          <p:nvPr/>
        </p:nvSpPr>
        <p:spPr>
          <a:xfrm>
            <a:off x="9925809" y="1519013"/>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Universal GMS Doze: Switch">
            <a:extLst>
              <a:ext uri="{FF2B5EF4-FFF2-40B4-BE49-F238E27FC236}">
                <a16:creationId xmlns:a16="http://schemas.microsoft.com/office/drawing/2014/main" id="{1E6D5CC1-D3A6-5492-298A-FE9FEDF0ECC9}"/>
              </a:ext>
            </a:extLst>
          </p:cNvPr>
          <p:cNvSpPr>
            <a:spLocks/>
          </p:cNvSpPr>
          <p:nvPr/>
        </p:nvSpPr>
        <p:spPr>
          <a:xfrm>
            <a:off x="5320391" y="1226530"/>
            <a:ext cx="5888150" cy="1012438"/>
          </a:xfrm>
          <a:prstGeom prst="roundRect">
            <a:avLst>
              <a:gd name="adj" fmla="val 352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使用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PLM</a:t>
            </a:r>
            <a:endParaRPr lang="zh-CN" altLang="en-US" sz="24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 name="Switch Framework">
            <a:extLst>
              <a:ext uri="{FF2B5EF4-FFF2-40B4-BE49-F238E27FC236}">
                <a16:creationId xmlns:a16="http://schemas.microsoft.com/office/drawing/2014/main" id="{84E94960-01DE-3248-848D-C3BD8E72CF15}"/>
              </a:ext>
            </a:extLst>
          </p:cNvPr>
          <p:cNvSpPr/>
          <p:nvPr/>
        </p:nvSpPr>
        <p:spPr>
          <a:xfrm>
            <a:off x="9925809" y="1517211"/>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After Switch Button">
            <a:extLst>
              <a:ext uri="{FF2B5EF4-FFF2-40B4-BE49-F238E27FC236}">
                <a16:creationId xmlns:a16="http://schemas.microsoft.com/office/drawing/2014/main" id="{EDB1E364-FB4A-A6C7-7328-5FD767ACFC9C}"/>
              </a:ext>
            </a:extLst>
          </p:cNvPr>
          <p:cNvSpPr/>
          <p:nvPr/>
        </p:nvSpPr>
        <p:spPr>
          <a:xfrm>
            <a:off x="9985284" y="1572556"/>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Switch Button">
            <a:extLst>
              <a:ext uri="{FF2B5EF4-FFF2-40B4-BE49-F238E27FC236}">
                <a16:creationId xmlns:a16="http://schemas.microsoft.com/office/drawing/2014/main" id="{02938465-0CEA-A054-CB7A-6DC0DC1DA042}"/>
              </a:ext>
            </a:extLst>
          </p:cNvPr>
          <p:cNvSpPr/>
          <p:nvPr/>
        </p:nvSpPr>
        <p:spPr>
          <a:xfrm>
            <a:off x="9983705" y="1570754"/>
            <a:ext cx="316726" cy="32357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Universal GMS Doze: Title">
            <a:extLst>
              <a:ext uri="{FF2B5EF4-FFF2-40B4-BE49-F238E27FC236}">
                <a16:creationId xmlns:a16="http://schemas.microsoft.com/office/drawing/2014/main" id="{4E975D40-542D-F39A-62C8-10AC468F6E05}"/>
              </a:ext>
            </a:extLst>
          </p:cNvPr>
          <p:cNvSpPr txBox="1"/>
          <p:nvPr/>
        </p:nvSpPr>
        <p:spPr>
          <a:xfrm>
            <a:off x="5448300" y="329369"/>
            <a:ext cx="3811813" cy="523220"/>
          </a:xfrm>
          <a:prstGeom prst="rect">
            <a:avLst/>
          </a:prstGeom>
          <a:noFill/>
        </p:spPr>
        <p:txBody>
          <a:bodyPr wrap="none" rtlCol="0">
            <a:spAutoFit/>
          </a:bodyPr>
          <a:lstStyle/>
          <a:p>
            <a:r>
              <a:rPr lang="en-US" altLang="zh-CN" sz="2800" b="1">
                <a:solidFill>
                  <a:schemeClr val="tx1">
                    <a:lumMod val="75000"/>
                    <a:lumOff val="25000"/>
                  </a:schemeClr>
                </a:solidFill>
                <a:latin typeface="Noto Sans SC" panose="020B0500000000000000" pitchFamily="34" charset="-122"/>
                <a:ea typeface="Noto Sans SC" panose="020B0500000000000000" pitchFamily="34" charset="-122"/>
              </a:rPr>
              <a:t>Pixel Launcher Mods</a:t>
            </a:r>
            <a:endParaRPr lang="zh-CN" altLang="en-US" sz="28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5" name="Universal GMS Doze: Subtitle">
            <a:extLst>
              <a:ext uri="{FF2B5EF4-FFF2-40B4-BE49-F238E27FC236}">
                <a16:creationId xmlns:a16="http://schemas.microsoft.com/office/drawing/2014/main" id="{D6961C15-3DC0-0CF2-1A77-0A9F657F4998}"/>
              </a:ext>
            </a:extLst>
          </p:cNvPr>
          <p:cNvSpPr txBox="1"/>
          <p:nvPr/>
        </p:nvSpPr>
        <p:spPr>
          <a:xfrm>
            <a:off x="5448300" y="2510818"/>
            <a:ext cx="5811078" cy="646331"/>
          </a:xfrm>
          <a:prstGeom prst="rect">
            <a:avLst/>
          </a:prstGeom>
          <a:noFill/>
        </p:spPr>
        <p:txBody>
          <a:bodyPr wrap="none" rtlCol="0">
            <a:spAutoFit/>
          </a:bodyPr>
          <a:lstStyle/>
          <a:p>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Pixel Launcher Mods</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仅对</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Pixel Launcher</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生效，有许</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多特色功能</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6" name="文本框 5">
            <a:extLst>
              <a:ext uri="{FF2B5EF4-FFF2-40B4-BE49-F238E27FC236}">
                <a16:creationId xmlns:a16="http://schemas.microsoft.com/office/drawing/2014/main" id="{31CE7193-2B5D-95F4-D6FA-A364EB722FF0}"/>
              </a:ext>
            </a:extLst>
          </p:cNvPr>
          <p:cNvSpPr txBox="1"/>
          <p:nvPr/>
        </p:nvSpPr>
        <p:spPr>
          <a:xfrm>
            <a:off x="5448300" y="3429000"/>
            <a:ext cx="3649782"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让</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Pixel</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Launcher</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更好用</a:t>
            </a:r>
            <a:endParaRPr lang="zh-CN" altLang="en-US" sz="2400" b="1">
              <a:solidFill>
                <a:schemeClr val="tx1">
                  <a:lumMod val="75000"/>
                  <a:lumOff val="25000"/>
                </a:schemeClr>
              </a:solidFill>
              <a:ea typeface="Noto Sans SC" panose="020B0500000000000000" pitchFamily="34" charset="-122"/>
            </a:endParaRPr>
          </a:p>
        </p:txBody>
      </p:sp>
      <p:sp>
        <p:nvSpPr>
          <p:cNvPr id="26" name="Universal GMS Doze: Subtitle">
            <a:extLst>
              <a:ext uri="{FF2B5EF4-FFF2-40B4-BE49-F238E27FC236}">
                <a16:creationId xmlns:a16="http://schemas.microsoft.com/office/drawing/2014/main" id="{8607E818-5F86-06EE-2DA5-CB1B1FE570E5}"/>
              </a:ext>
            </a:extLst>
          </p:cNvPr>
          <p:cNvSpPr txBox="1"/>
          <p:nvPr/>
        </p:nvSpPr>
        <p:spPr>
          <a:xfrm>
            <a:off x="5448300" y="3819265"/>
            <a:ext cx="3386312"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拥有大部分第三方启动器的特性</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7" name="文本框 26">
            <a:extLst>
              <a:ext uri="{FF2B5EF4-FFF2-40B4-BE49-F238E27FC236}">
                <a16:creationId xmlns:a16="http://schemas.microsoft.com/office/drawing/2014/main" id="{46773D90-0CE6-ADFE-4000-FCD522967F10}"/>
              </a:ext>
            </a:extLst>
          </p:cNvPr>
          <p:cNvSpPr txBox="1"/>
          <p:nvPr/>
        </p:nvSpPr>
        <p:spPr>
          <a:xfrm>
            <a:off x="5448300" y="4280930"/>
            <a:ext cx="2646878"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提供很多实用功能</a:t>
            </a:r>
          </a:p>
        </p:txBody>
      </p:sp>
      <p:sp>
        <p:nvSpPr>
          <p:cNvPr id="28" name="Universal GMS Doze: Subtitle">
            <a:extLst>
              <a:ext uri="{FF2B5EF4-FFF2-40B4-BE49-F238E27FC236}">
                <a16:creationId xmlns:a16="http://schemas.microsoft.com/office/drawing/2014/main" id="{2374CA0C-5F7F-063C-48A8-048511CCB2E4}"/>
              </a:ext>
            </a:extLst>
          </p:cNvPr>
          <p:cNvSpPr txBox="1"/>
          <p:nvPr/>
        </p:nvSpPr>
        <p:spPr>
          <a:xfrm>
            <a:off x="5448300" y="4671195"/>
            <a:ext cx="3185487"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主题，图标包，小部件替换等</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9" name="文本框 28">
            <a:extLst>
              <a:ext uri="{FF2B5EF4-FFF2-40B4-BE49-F238E27FC236}">
                <a16:creationId xmlns:a16="http://schemas.microsoft.com/office/drawing/2014/main" id="{9B6355FA-6A29-5004-B68C-6B46B10E629F}"/>
              </a:ext>
            </a:extLst>
          </p:cNvPr>
          <p:cNvSpPr txBox="1"/>
          <p:nvPr/>
        </p:nvSpPr>
        <p:spPr>
          <a:xfrm>
            <a:off x="5448300" y="5132860"/>
            <a:ext cx="3570208"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有部分或普遍产生的问题</a:t>
            </a:r>
          </a:p>
        </p:txBody>
      </p:sp>
      <p:sp>
        <p:nvSpPr>
          <p:cNvPr id="30" name="Universal GMS Doze: Subtitle">
            <a:extLst>
              <a:ext uri="{FF2B5EF4-FFF2-40B4-BE49-F238E27FC236}">
                <a16:creationId xmlns:a16="http://schemas.microsoft.com/office/drawing/2014/main" id="{2D27CA82-0DB0-3B48-24DA-85062ABD6DA1}"/>
              </a:ext>
            </a:extLst>
          </p:cNvPr>
          <p:cNvSpPr txBox="1"/>
          <p:nvPr/>
        </p:nvSpPr>
        <p:spPr>
          <a:xfrm>
            <a:off x="5448300" y="5523125"/>
            <a:ext cx="2031325"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需要各位自行测试</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40" name="图片 39" descr="卡通人物&#10;&#10;低可信度描述已自动生成">
            <a:extLst>
              <a:ext uri="{FF2B5EF4-FFF2-40B4-BE49-F238E27FC236}">
                <a16:creationId xmlns:a16="http://schemas.microsoft.com/office/drawing/2014/main" id="{C9025ACE-9DDC-D538-612D-789BC7838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60113" y="172216"/>
            <a:ext cx="841742" cy="841742"/>
          </a:xfrm>
          <a:prstGeom prst="rect">
            <a:avLst/>
          </a:prstGeom>
        </p:spPr>
      </p:pic>
      <p:pic>
        <p:nvPicPr>
          <p:cNvPr id="4" name="Pixel 4">
            <a:extLst>
              <a:ext uri="{FF2B5EF4-FFF2-40B4-BE49-F238E27FC236}">
                <a16:creationId xmlns:a16="http://schemas.microsoft.com/office/drawing/2014/main" id="{2AAE38D4-008C-1CC6-AF2E-DE6AF6D8E2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89512" y="329369"/>
            <a:ext cx="2919809" cy="6199262"/>
          </a:xfrm>
          <a:prstGeom prst="rect">
            <a:avLst/>
          </a:prstGeom>
          <a:ln>
            <a:noFill/>
          </a:ln>
          <a:effectLst/>
        </p:spPr>
      </p:pic>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74459" y="336585"/>
            <a:ext cx="2961313" cy="6184830"/>
          </a:xfrm>
          <a:prstGeom prst="rect">
            <a:avLst/>
          </a:prstGeom>
          <a:ln>
            <a:noFill/>
          </a:ln>
          <a:effectLst/>
        </p:spPr>
      </p:pic>
    </p:spTree>
    <p:custDataLst>
      <p:tags r:id="rId1"/>
    </p:custDataLst>
    <p:extLst>
      <p:ext uri="{BB962C8B-B14F-4D97-AF65-F5344CB8AC3E}">
        <p14:creationId xmlns:p14="http://schemas.microsoft.com/office/powerpoint/2010/main" val="399296885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
                                        <p:tgtEl>
                                          <p:spTgt spid="23"/>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1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xit" presetSubtype="0" fill="hold" grpId="0" nodeType="withEffect">
                                  <p:stCondLst>
                                    <p:cond delay="0"/>
                                  </p:stCondLst>
                                  <p:childTnLst>
                                    <p:animEffect transition="out" filter="fade">
                                      <p:cBhvr>
                                        <p:cTn id="28" dur="350"/>
                                        <p:tgtEl>
                                          <p:spTgt spid="12"/>
                                        </p:tgtEl>
                                      </p:cBhvr>
                                    </p:animEffect>
                                    <p:set>
                                      <p:cBhvr>
                                        <p:cTn id="29" dur="1" fill="hold">
                                          <p:stCondLst>
                                            <p:cond delay="349"/>
                                          </p:stCondLst>
                                        </p:cTn>
                                        <p:tgtEl>
                                          <p:spTgt spid="12"/>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350"/>
                                        <p:tgtEl>
                                          <p:spTgt spid="2"/>
                                        </p:tgtEl>
                                      </p:cBhvr>
                                    </p:animEffect>
                                    <p:set>
                                      <p:cBhvr>
                                        <p:cTn id="32" dur="1" fill="hold">
                                          <p:stCondLst>
                                            <p:cond delay="349"/>
                                          </p:stCondLst>
                                        </p:cTn>
                                        <p:tgtEl>
                                          <p:spTgt spid="2"/>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42" presetClass="path" presetSubtype="0" accel="50000" decel="50000" fill="hold" grpId="0" nodeType="withEffect">
                                  <p:stCondLst>
                                    <p:cond delay="0"/>
                                  </p:stCondLst>
                                  <p:childTnLst>
                                    <p:animMotion origin="layout" path="M -1.04167E-6 2.22222E-6 L 0.03984 -0.00023 " pathEditMode="relative" rAng="0" ptsTypes="AA">
                                      <p:cBhvr>
                                        <p:cTn id="36" dur="350" fill="hold"/>
                                        <p:tgtEl>
                                          <p:spTgt spid="22"/>
                                        </p:tgtEl>
                                        <p:attrNameLst>
                                          <p:attrName>ppt_x</p:attrName>
                                          <p:attrName>ppt_y</p:attrName>
                                        </p:attrNameLst>
                                      </p:cBhvr>
                                      <p:rCtr x="1992" y="-23"/>
                                    </p:animMotion>
                                  </p:childTnLst>
                                </p:cTn>
                              </p:par>
                              <p:par>
                                <p:cTn id="37" presetID="42" presetClass="path" presetSubtype="0" accel="50000" decel="50000" fill="hold" grpId="0" nodeType="withEffect">
                                  <p:stCondLst>
                                    <p:cond delay="0"/>
                                  </p:stCondLst>
                                  <p:childTnLst>
                                    <p:animMotion origin="layout" path="M -1.25E-6 7.40741E-7 L 0.03985 -0.00023 " pathEditMode="relative" rAng="0" ptsTypes="AA">
                                      <p:cBhvr>
                                        <p:cTn id="38" dur="350" fill="hold"/>
                                        <p:tgtEl>
                                          <p:spTgt spid="23"/>
                                        </p:tgtEl>
                                        <p:attrNameLst>
                                          <p:attrName>ppt_x</p:attrName>
                                          <p:attrName>ppt_y</p:attrName>
                                        </p:attrNameLst>
                                      </p:cBhvr>
                                      <p:rCtr x="1992" y="-23"/>
                                    </p:animMotion>
                                  </p:childTnLst>
                                </p:cTn>
                              </p:par>
                            </p:childTnLst>
                          </p:cTn>
                        </p:par>
                        <p:par>
                          <p:cTn id="39" fill="hold">
                            <p:stCondLst>
                              <p:cond delay="800"/>
                            </p:stCondLst>
                            <p:childTnLst>
                              <p:par>
                                <p:cTn id="40" presetID="10" presetClass="exit" presetSubtype="0" fill="hold" grpId="2" nodeType="afterEffect">
                                  <p:stCondLst>
                                    <p:cond delay="0"/>
                                  </p:stCondLst>
                                  <p:childTnLst>
                                    <p:animEffect transition="out" filter="fade">
                                      <p:cBhvr>
                                        <p:cTn id="41" dur="500"/>
                                        <p:tgtEl>
                                          <p:spTgt spid="23"/>
                                        </p:tgtEl>
                                      </p:cBhvr>
                                    </p:animEffect>
                                    <p:set>
                                      <p:cBhvr>
                                        <p:cTn id="4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3" grpId="2" animBg="1"/>
      <p:bldP spid="12" grpId="0" animBg="1"/>
      <p:bldP spid="2" grpId="0" animBg="1"/>
      <p:bldP spid="22" grpId="0" animBg="1"/>
      <p:bldP spid="5" grpId="0" animBg="1"/>
      <p:bldP spid="6" grpId="0"/>
      <p:bldP spid="26" grpId="0"/>
      <p:bldP spid="27" grpId="0"/>
      <p:bldP spid="28" grpId="0"/>
      <p:bldP spid="29" grpId="0"/>
      <p:bldP spid="3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5" name="After Universal GMS Doze: Switch">
            <a:extLst>
              <a:ext uri="{FF2B5EF4-FFF2-40B4-BE49-F238E27FC236}">
                <a16:creationId xmlns:a16="http://schemas.microsoft.com/office/drawing/2014/main" id="{B6034FDF-839A-F4BC-5931-C9486CF991DB}"/>
              </a:ext>
            </a:extLst>
          </p:cNvPr>
          <p:cNvSpPr/>
          <p:nvPr/>
        </p:nvSpPr>
        <p:spPr>
          <a:xfrm>
            <a:off x="12323990" y="1228332"/>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bg1"/>
                </a:solidFill>
                <a:latin typeface="Noto Sans SC" panose="020B0500000000000000" pitchFamily="34" charset="-122"/>
                <a:ea typeface="Noto Sans SC" panose="020B0500000000000000" pitchFamily="34" charset="-122"/>
              </a:rPr>
              <a:t>PLM</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6" name="After Switch Button: Shadow">
            <a:extLst>
              <a:ext uri="{FF2B5EF4-FFF2-40B4-BE49-F238E27FC236}">
                <a16:creationId xmlns:a16="http://schemas.microsoft.com/office/drawing/2014/main" id="{E22F690E-3FB4-14D8-6F7A-4C344EA05DED}"/>
              </a:ext>
            </a:extLst>
          </p:cNvPr>
          <p:cNvSpPr/>
          <p:nvPr/>
        </p:nvSpPr>
        <p:spPr>
          <a:xfrm>
            <a:off x="16834765" y="1415404"/>
            <a:ext cx="624962" cy="638474"/>
          </a:xfrm>
          <a:prstGeom prst="ellipse">
            <a:avLst/>
          </a:prstGeom>
          <a:solidFill>
            <a:schemeClr val="tx1">
              <a:lumMod val="65000"/>
              <a:lumOff val="35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After Switch Framework">
            <a:extLst>
              <a:ext uri="{FF2B5EF4-FFF2-40B4-BE49-F238E27FC236}">
                <a16:creationId xmlns:a16="http://schemas.microsoft.com/office/drawing/2014/main" id="{A249BCA0-0BCF-D7AA-B77C-8A63C0238273}"/>
              </a:ext>
            </a:extLst>
          </p:cNvPr>
          <p:cNvSpPr/>
          <p:nvPr/>
        </p:nvSpPr>
        <p:spPr>
          <a:xfrm>
            <a:off x="16929408" y="1519013"/>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Universal GMS Doze: Switch">
            <a:extLst>
              <a:ext uri="{FF2B5EF4-FFF2-40B4-BE49-F238E27FC236}">
                <a16:creationId xmlns:a16="http://schemas.microsoft.com/office/drawing/2014/main" id="{802D1661-C99A-6755-EAD2-3870566C2D89}"/>
              </a:ext>
            </a:extLst>
          </p:cNvPr>
          <p:cNvSpPr>
            <a:spLocks/>
          </p:cNvSpPr>
          <p:nvPr/>
        </p:nvSpPr>
        <p:spPr>
          <a:xfrm>
            <a:off x="12323990" y="1226530"/>
            <a:ext cx="5888150" cy="1012438"/>
          </a:xfrm>
          <a:prstGeom prst="roundRect">
            <a:avLst>
              <a:gd name="adj" fmla="val 352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使用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PLM</a:t>
            </a:r>
            <a:endParaRPr lang="zh-CN" altLang="en-US" sz="24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12" name="Switch Framework">
            <a:extLst>
              <a:ext uri="{FF2B5EF4-FFF2-40B4-BE49-F238E27FC236}">
                <a16:creationId xmlns:a16="http://schemas.microsoft.com/office/drawing/2014/main" id="{9EEE8C07-E1ED-DFBD-EB9A-67577A5584B3}"/>
              </a:ext>
            </a:extLst>
          </p:cNvPr>
          <p:cNvSpPr/>
          <p:nvPr/>
        </p:nvSpPr>
        <p:spPr>
          <a:xfrm>
            <a:off x="16929408" y="1517211"/>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After Switch Button">
            <a:extLst>
              <a:ext uri="{FF2B5EF4-FFF2-40B4-BE49-F238E27FC236}">
                <a16:creationId xmlns:a16="http://schemas.microsoft.com/office/drawing/2014/main" id="{D25C9F01-8272-36C6-D4A5-93C2F066F5C8}"/>
              </a:ext>
            </a:extLst>
          </p:cNvPr>
          <p:cNvSpPr/>
          <p:nvPr/>
        </p:nvSpPr>
        <p:spPr>
          <a:xfrm>
            <a:off x="16988883" y="1572556"/>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Switch Button">
            <a:extLst>
              <a:ext uri="{FF2B5EF4-FFF2-40B4-BE49-F238E27FC236}">
                <a16:creationId xmlns:a16="http://schemas.microsoft.com/office/drawing/2014/main" id="{B9A25C8A-8479-F1F0-EB0B-85398220E2C5}"/>
              </a:ext>
            </a:extLst>
          </p:cNvPr>
          <p:cNvSpPr/>
          <p:nvPr/>
        </p:nvSpPr>
        <p:spPr>
          <a:xfrm>
            <a:off x="16987304" y="1570754"/>
            <a:ext cx="316726" cy="32357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Universal GMS Doze: Title">
            <a:extLst>
              <a:ext uri="{FF2B5EF4-FFF2-40B4-BE49-F238E27FC236}">
                <a16:creationId xmlns:a16="http://schemas.microsoft.com/office/drawing/2014/main" id="{FCB2A927-BBFF-0B5E-90A4-35F9A7802DC6}"/>
              </a:ext>
            </a:extLst>
          </p:cNvPr>
          <p:cNvSpPr txBox="1"/>
          <p:nvPr/>
        </p:nvSpPr>
        <p:spPr>
          <a:xfrm>
            <a:off x="12451899" y="329369"/>
            <a:ext cx="3811813" cy="523220"/>
          </a:xfrm>
          <a:prstGeom prst="rect">
            <a:avLst/>
          </a:prstGeom>
          <a:noFill/>
        </p:spPr>
        <p:txBody>
          <a:bodyPr wrap="none" rtlCol="0">
            <a:spAutoFit/>
          </a:bodyPr>
          <a:lstStyle/>
          <a:p>
            <a:r>
              <a:rPr lang="en-US" altLang="zh-CN" sz="2800" b="1">
                <a:solidFill>
                  <a:schemeClr val="tx1">
                    <a:lumMod val="75000"/>
                    <a:lumOff val="25000"/>
                  </a:schemeClr>
                </a:solidFill>
                <a:latin typeface="Noto Sans SC" panose="020B0500000000000000" pitchFamily="34" charset="-122"/>
                <a:ea typeface="Noto Sans SC" panose="020B0500000000000000" pitchFamily="34" charset="-122"/>
              </a:rPr>
              <a:t>Pixel Launcher Mods</a:t>
            </a:r>
            <a:endParaRPr lang="zh-CN" altLang="en-US" sz="28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17" name="Universal GMS Doze: Subtitle">
            <a:extLst>
              <a:ext uri="{FF2B5EF4-FFF2-40B4-BE49-F238E27FC236}">
                <a16:creationId xmlns:a16="http://schemas.microsoft.com/office/drawing/2014/main" id="{2FE5DF94-675F-BCCC-513B-0BFA1B9A0E4E}"/>
              </a:ext>
            </a:extLst>
          </p:cNvPr>
          <p:cNvSpPr txBox="1"/>
          <p:nvPr/>
        </p:nvSpPr>
        <p:spPr>
          <a:xfrm>
            <a:off x="12451899" y="2510818"/>
            <a:ext cx="5811078" cy="646331"/>
          </a:xfrm>
          <a:prstGeom prst="rect">
            <a:avLst/>
          </a:prstGeom>
          <a:noFill/>
        </p:spPr>
        <p:txBody>
          <a:bodyPr wrap="none" rtlCol="0">
            <a:spAutoFit/>
          </a:bodyPr>
          <a:lstStyle/>
          <a:p>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Pixel Launcher Mods</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仅对</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Pixel Launcher</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生效，有许</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多特色功能</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18" name="文本框 17">
            <a:extLst>
              <a:ext uri="{FF2B5EF4-FFF2-40B4-BE49-F238E27FC236}">
                <a16:creationId xmlns:a16="http://schemas.microsoft.com/office/drawing/2014/main" id="{EBF04F4E-4B11-F647-2FF9-709DC639E325}"/>
              </a:ext>
            </a:extLst>
          </p:cNvPr>
          <p:cNvSpPr txBox="1"/>
          <p:nvPr/>
        </p:nvSpPr>
        <p:spPr>
          <a:xfrm>
            <a:off x="12451899" y="3429000"/>
            <a:ext cx="3649782"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让</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Pixel</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Launcher</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更好用</a:t>
            </a:r>
            <a:endParaRPr lang="zh-CN" altLang="en-US" sz="2400" b="1">
              <a:solidFill>
                <a:schemeClr val="tx1">
                  <a:lumMod val="75000"/>
                  <a:lumOff val="25000"/>
                </a:schemeClr>
              </a:solidFill>
              <a:ea typeface="Noto Sans SC" panose="020B0500000000000000" pitchFamily="34" charset="-122"/>
            </a:endParaRPr>
          </a:p>
        </p:txBody>
      </p:sp>
      <p:sp>
        <p:nvSpPr>
          <p:cNvPr id="19" name="Universal GMS Doze: Subtitle">
            <a:extLst>
              <a:ext uri="{FF2B5EF4-FFF2-40B4-BE49-F238E27FC236}">
                <a16:creationId xmlns:a16="http://schemas.microsoft.com/office/drawing/2014/main" id="{1A3E140C-CA32-E116-4947-9AED0A567C1E}"/>
              </a:ext>
            </a:extLst>
          </p:cNvPr>
          <p:cNvSpPr txBox="1"/>
          <p:nvPr/>
        </p:nvSpPr>
        <p:spPr>
          <a:xfrm>
            <a:off x="12451899" y="3819265"/>
            <a:ext cx="3386312"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拥有大部分第三方启动器的特性</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1" name="文本框 20">
            <a:extLst>
              <a:ext uri="{FF2B5EF4-FFF2-40B4-BE49-F238E27FC236}">
                <a16:creationId xmlns:a16="http://schemas.microsoft.com/office/drawing/2014/main" id="{3B9E38F7-0001-084F-DFCA-7F4A5C5CDF3A}"/>
              </a:ext>
            </a:extLst>
          </p:cNvPr>
          <p:cNvSpPr txBox="1"/>
          <p:nvPr/>
        </p:nvSpPr>
        <p:spPr>
          <a:xfrm>
            <a:off x="12451899" y="4280930"/>
            <a:ext cx="2646878"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提供很多实用功能</a:t>
            </a:r>
          </a:p>
        </p:txBody>
      </p:sp>
      <p:sp>
        <p:nvSpPr>
          <p:cNvPr id="29" name="Universal GMS Doze: Subtitle">
            <a:extLst>
              <a:ext uri="{FF2B5EF4-FFF2-40B4-BE49-F238E27FC236}">
                <a16:creationId xmlns:a16="http://schemas.microsoft.com/office/drawing/2014/main" id="{EAA41CBC-4EC5-84BB-2345-18039BD8AD6F}"/>
              </a:ext>
            </a:extLst>
          </p:cNvPr>
          <p:cNvSpPr txBox="1"/>
          <p:nvPr/>
        </p:nvSpPr>
        <p:spPr>
          <a:xfrm>
            <a:off x="12451899" y="4671195"/>
            <a:ext cx="3185487"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主题，图标包，小部件替换等</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30" name="文本框 29">
            <a:extLst>
              <a:ext uri="{FF2B5EF4-FFF2-40B4-BE49-F238E27FC236}">
                <a16:creationId xmlns:a16="http://schemas.microsoft.com/office/drawing/2014/main" id="{E7B20458-5179-2F32-3E5C-7FAEDC1FC158}"/>
              </a:ext>
            </a:extLst>
          </p:cNvPr>
          <p:cNvSpPr txBox="1"/>
          <p:nvPr/>
        </p:nvSpPr>
        <p:spPr>
          <a:xfrm>
            <a:off x="12451899" y="5132860"/>
            <a:ext cx="3570208"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有部分或普遍产生的问题</a:t>
            </a:r>
          </a:p>
        </p:txBody>
      </p:sp>
      <p:sp>
        <p:nvSpPr>
          <p:cNvPr id="31" name="Universal GMS Doze: Subtitle">
            <a:extLst>
              <a:ext uri="{FF2B5EF4-FFF2-40B4-BE49-F238E27FC236}">
                <a16:creationId xmlns:a16="http://schemas.microsoft.com/office/drawing/2014/main" id="{CE98B250-1491-673C-8426-8550D689AAFC}"/>
              </a:ext>
            </a:extLst>
          </p:cNvPr>
          <p:cNvSpPr txBox="1"/>
          <p:nvPr/>
        </p:nvSpPr>
        <p:spPr>
          <a:xfrm>
            <a:off x="12451899" y="5523125"/>
            <a:ext cx="2031325"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需要各位自行测试</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32" name="图片 31" descr="卡通人物&#10;&#10;低可信度描述已自动生成">
            <a:extLst>
              <a:ext uri="{FF2B5EF4-FFF2-40B4-BE49-F238E27FC236}">
                <a16:creationId xmlns:a16="http://schemas.microsoft.com/office/drawing/2014/main" id="{40C9F376-41DE-65CD-C40B-B54812D9C7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3712" y="172216"/>
            <a:ext cx="841742" cy="841742"/>
          </a:xfrm>
          <a:prstGeom prst="rect">
            <a:avLst/>
          </a:prstGeom>
        </p:spPr>
      </p:pic>
      <p:pic>
        <p:nvPicPr>
          <p:cNvPr id="3" name="GB">
            <a:extLst>
              <a:ext uri="{FF2B5EF4-FFF2-40B4-BE49-F238E27FC236}">
                <a16:creationId xmlns:a16="http://schemas.microsoft.com/office/drawing/2014/main" id="{B4D78F73-1377-B12E-4EB3-721C24217A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383264" y="-252617"/>
            <a:ext cx="3363598" cy="7116051"/>
          </a:xfrm>
          <a:prstGeom prst="rect">
            <a:avLst/>
          </a:prstGeom>
          <a:ln>
            <a:noFill/>
          </a:ln>
          <a:effectLst/>
        </p:spPr>
      </p:pic>
      <p:pic>
        <p:nvPicPr>
          <p:cNvPr id="2" name="GB">
            <a:extLst>
              <a:ext uri="{FF2B5EF4-FFF2-40B4-BE49-F238E27FC236}">
                <a16:creationId xmlns:a16="http://schemas.microsoft.com/office/drawing/2014/main" id="{C454EC51-3714-623F-C04C-F43EA89258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468694" y="-266400"/>
            <a:ext cx="3388424" cy="7158228"/>
          </a:xfrm>
          <a:prstGeom prst="rect">
            <a:avLst/>
          </a:prstGeom>
          <a:ln>
            <a:noFill/>
          </a:ln>
          <a:effectLst/>
        </p:spPr>
      </p:pic>
      <p:pic>
        <p:nvPicPr>
          <p:cNvPr id="4" name="GB">
            <a:extLst>
              <a:ext uri="{FF2B5EF4-FFF2-40B4-BE49-F238E27FC236}">
                <a16:creationId xmlns:a16="http://schemas.microsoft.com/office/drawing/2014/main" id="{F03E0444-4B8B-5294-029A-3171766C435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7338063" y="-252617"/>
            <a:ext cx="3388424" cy="7158228"/>
          </a:xfrm>
          <a:prstGeom prst="rect">
            <a:avLst/>
          </a:prstGeom>
          <a:ln>
            <a:noFill/>
          </a:ln>
          <a:effectLst/>
        </p:spPr>
      </p:pic>
    </p:spTree>
    <p:extLst>
      <p:ext uri="{BB962C8B-B14F-4D97-AF65-F5344CB8AC3E}">
        <p14:creationId xmlns:p14="http://schemas.microsoft.com/office/powerpoint/2010/main" val="30596762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4" name="After Universal GMS Doze: Switch">
            <a:extLst>
              <a:ext uri="{FF2B5EF4-FFF2-40B4-BE49-F238E27FC236}">
                <a16:creationId xmlns:a16="http://schemas.microsoft.com/office/drawing/2014/main" id="{D01EF857-DC39-C6CA-1BAD-1C6525D49E13}"/>
              </a:ext>
            </a:extLst>
          </p:cNvPr>
          <p:cNvSpPr/>
          <p:nvPr/>
        </p:nvSpPr>
        <p:spPr>
          <a:xfrm>
            <a:off x="12324055" y="1228332"/>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bg1"/>
                </a:solidFill>
                <a:latin typeface="Noto Sans SC" panose="020B0500000000000000" pitchFamily="34" charset="-122"/>
                <a:ea typeface="Noto Sans SC" panose="020B0500000000000000" pitchFamily="34" charset="-122"/>
              </a:rPr>
              <a:t>PLM</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5" name="After Switch Framework">
            <a:extLst>
              <a:ext uri="{FF2B5EF4-FFF2-40B4-BE49-F238E27FC236}">
                <a16:creationId xmlns:a16="http://schemas.microsoft.com/office/drawing/2014/main" id="{678567B7-8522-5A53-AF8B-0C7B772E15E5}"/>
              </a:ext>
            </a:extLst>
          </p:cNvPr>
          <p:cNvSpPr/>
          <p:nvPr/>
        </p:nvSpPr>
        <p:spPr>
          <a:xfrm>
            <a:off x="16929473" y="1519013"/>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After Switch Button">
            <a:extLst>
              <a:ext uri="{FF2B5EF4-FFF2-40B4-BE49-F238E27FC236}">
                <a16:creationId xmlns:a16="http://schemas.microsoft.com/office/drawing/2014/main" id="{6B3F8BEF-76BD-D3E6-30C8-AE71DE8141B8}"/>
              </a:ext>
            </a:extLst>
          </p:cNvPr>
          <p:cNvSpPr/>
          <p:nvPr/>
        </p:nvSpPr>
        <p:spPr>
          <a:xfrm>
            <a:off x="17487036" y="1571863"/>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Universal GMS Doze: Title">
            <a:extLst>
              <a:ext uri="{FF2B5EF4-FFF2-40B4-BE49-F238E27FC236}">
                <a16:creationId xmlns:a16="http://schemas.microsoft.com/office/drawing/2014/main" id="{E852A62F-3E28-0272-D9C5-36B1F332F190}"/>
              </a:ext>
            </a:extLst>
          </p:cNvPr>
          <p:cNvSpPr txBox="1"/>
          <p:nvPr/>
        </p:nvSpPr>
        <p:spPr>
          <a:xfrm>
            <a:off x="12451964" y="331171"/>
            <a:ext cx="3811813" cy="523220"/>
          </a:xfrm>
          <a:prstGeom prst="rect">
            <a:avLst/>
          </a:prstGeom>
          <a:noFill/>
        </p:spPr>
        <p:txBody>
          <a:bodyPr wrap="none" rtlCol="0">
            <a:spAutoFit/>
          </a:bodyPr>
          <a:lstStyle/>
          <a:p>
            <a:r>
              <a:rPr lang="en-US" altLang="zh-CN" sz="2800" b="1">
                <a:solidFill>
                  <a:schemeClr val="tx1">
                    <a:lumMod val="75000"/>
                    <a:lumOff val="25000"/>
                  </a:schemeClr>
                </a:solidFill>
                <a:latin typeface="Noto Sans SC" panose="020B0500000000000000" pitchFamily="34" charset="-122"/>
                <a:ea typeface="Noto Sans SC" panose="020B0500000000000000" pitchFamily="34" charset="-122"/>
              </a:rPr>
              <a:t>Pixel Launcher Mods</a:t>
            </a:r>
            <a:endParaRPr lang="zh-CN" altLang="en-US" sz="2800" b="1">
              <a:solidFill>
                <a:schemeClr val="tx1">
                  <a:lumMod val="75000"/>
                  <a:lumOff val="25000"/>
                </a:schemeClr>
              </a:solidFill>
              <a:latin typeface="Noto Sans SC" panose="020B0500000000000000" pitchFamily="34" charset="-122"/>
              <a:ea typeface="Noto Sans SC" panose="020B0500000000000000" pitchFamily="34" charset="-122"/>
            </a:endParaRPr>
          </a:p>
        </p:txBody>
      </p:sp>
      <p:pic>
        <p:nvPicPr>
          <p:cNvPr id="11" name="图片 10" descr="卡通人物&#10;&#10;低可信度描述已自动生成">
            <a:extLst>
              <a:ext uri="{FF2B5EF4-FFF2-40B4-BE49-F238E27FC236}">
                <a16:creationId xmlns:a16="http://schemas.microsoft.com/office/drawing/2014/main" id="{77223217-AF37-627C-99F6-14125FA25C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63777" y="174018"/>
            <a:ext cx="841742" cy="841742"/>
          </a:xfrm>
          <a:prstGeom prst="rect">
            <a:avLst/>
          </a:prstGeom>
        </p:spPr>
      </p:pic>
      <p:sp>
        <p:nvSpPr>
          <p:cNvPr id="12" name="Universal GMS Doze: Subtitle">
            <a:extLst>
              <a:ext uri="{FF2B5EF4-FFF2-40B4-BE49-F238E27FC236}">
                <a16:creationId xmlns:a16="http://schemas.microsoft.com/office/drawing/2014/main" id="{BC08F5DC-2538-C069-C12B-824B63A395EE}"/>
              </a:ext>
            </a:extLst>
          </p:cNvPr>
          <p:cNvSpPr txBox="1"/>
          <p:nvPr/>
        </p:nvSpPr>
        <p:spPr>
          <a:xfrm>
            <a:off x="12451964" y="2512620"/>
            <a:ext cx="5811078" cy="646331"/>
          </a:xfrm>
          <a:prstGeom prst="rect">
            <a:avLst/>
          </a:prstGeom>
          <a:noFill/>
        </p:spPr>
        <p:txBody>
          <a:bodyPr wrap="none" rtlCol="0">
            <a:spAutoFit/>
          </a:bodyPr>
          <a:lstStyle/>
          <a:p>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Pixel Launcher Mods</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仅对</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Pixel Launcher</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生效，有许</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多特色功能</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13" name="文本框 12">
            <a:extLst>
              <a:ext uri="{FF2B5EF4-FFF2-40B4-BE49-F238E27FC236}">
                <a16:creationId xmlns:a16="http://schemas.microsoft.com/office/drawing/2014/main" id="{EA7F90D6-89DD-531F-24C9-06B3A558D086}"/>
              </a:ext>
            </a:extLst>
          </p:cNvPr>
          <p:cNvSpPr txBox="1"/>
          <p:nvPr/>
        </p:nvSpPr>
        <p:spPr>
          <a:xfrm>
            <a:off x="12451964" y="3430802"/>
            <a:ext cx="3649782"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让</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Pixel</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Launcher</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更好用</a:t>
            </a:r>
            <a:endParaRPr lang="zh-CN" altLang="en-US" sz="2400" b="1">
              <a:solidFill>
                <a:schemeClr val="tx1">
                  <a:lumMod val="75000"/>
                  <a:lumOff val="25000"/>
                </a:schemeClr>
              </a:solidFill>
              <a:ea typeface="Noto Sans SC" panose="020B0500000000000000" pitchFamily="34" charset="-122"/>
            </a:endParaRPr>
          </a:p>
        </p:txBody>
      </p:sp>
      <p:sp>
        <p:nvSpPr>
          <p:cNvPr id="14" name="Universal GMS Doze: Subtitle">
            <a:extLst>
              <a:ext uri="{FF2B5EF4-FFF2-40B4-BE49-F238E27FC236}">
                <a16:creationId xmlns:a16="http://schemas.microsoft.com/office/drawing/2014/main" id="{AFE7341F-44EF-4AB9-3944-034874028C1B}"/>
              </a:ext>
            </a:extLst>
          </p:cNvPr>
          <p:cNvSpPr txBox="1"/>
          <p:nvPr/>
        </p:nvSpPr>
        <p:spPr>
          <a:xfrm>
            <a:off x="12451964" y="3821067"/>
            <a:ext cx="3386312"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拥有大部分第三方启动器的特性</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15" name="文本框 14">
            <a:extLst>
              <a:ext uri="{FF2B5EF4-FFF2-40B4-BE49-F238E27FC236}">
                <a16:creationId xmlns:a16="http://schemas.microsoft.com/office/drawing/2014/main" id="{3708D6A6-E12E-2AC7-F1D6-6563DC590938}"/>
              </a:ext>
            </a:extLst>
          </p:cNvPr>
          <p:cNvSpPr txBox="1"/>
          <p:nvPr/>
        </p:nvSpPr>
        <p:spPr>
          <a:xfrm>
            <a:off x="12451964" y="4282732"/>
            <a:ext cx="2646878"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提供很多实用功能</a:t>
            </a:r>
          </a:p>
        </p:txBody>
      </p:sp>
      <p:sp>
        <p:nvSpPr>
          <p:cNvPr id="17" name="Universal GMS Doze: Subtitle">
            <a:extLst>
              <a:ext uri="{FF2B5EF4-FFF2-40B4-BE49-F238E27FC236}">
                <a16:creationId xmlns:a16="http://schemas.microsoft.com/office/drawing/2014/main" id="{4430418A-0921-E862-6702-F0645C24677E}"/>
              </a:ext>
            </a:extLst>
          </p:cNvPr>
          <p:cNvSpPr txBox="1"/>
          <p:nvPr/>
        </p:nvSpPr>
        <p:spPr>
          <a:xfrm>
            <a:off x="12451964" y="4672997"/>
            <a:ext cx="3185487"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主题，图标包，小部件替换等</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18" name="文本框 17">
            <a:extLst>
              <a:ext uri="{FF2B5EF4-FFF2-40B4-BE49-F238E27FC236}">
                <a16:creationId xmlns:a16="http://schemas.microsoft.com/office/drawing/2014/main" id="{529CE147-DFDE-19D3-FF7F-E291CC97C323}"/>
              </a:ext>
            </a:extLst>
          </p:cNvPr>
          <p:cNvSpPr txBox="1"/>
          <p:nvPr/>
        </p:nvSpPr>
        <p:spPr>
          <a:xfrm>
            <a:off x="12451964" y="5134662"/>
            <a:ext cx="3570208"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有部分或普遍产生的问题</a:t>
            </a:r>
          </a:p>
        </p:txBody>
      </p:sp>
      <p:sp>
        <p:nvSpPr>
          <p:cNvPr id="19" name="Universal GMS Doze: Subtitle">
            <a:extLst>
              <a:ext uri="{FF2B5EF4-FFF2-40B4-BE49-F238E27FC236}">
                <a16:creationId xmlns:a16="http://schemas.microsoft.com/office/drawing/2014/main" id="{5CB92DC9-82FC-4BCC-A7EF-877F32DDAE88}"/>
              </a:ext>
            </a:extLst>
          </p:cNvPr>
          <p:cNvSpPr txBox="1"/>
          <p:nvPr/>
        </p:nvSpPr>
        <p:spPr>
          <a:xfrm>
            <a:off x="12451964" y="5524927"/>
            <a:ext cx="2031325"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需要各位自行测试</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3" name="GB">
            <a:extLst>
              <a:ext uri="{FF2B5EF4-FFF2-40B4-BE49-F238E27FC236}">
                <a16:creationId xmlns:a16="http://schemas.microsoft.com/office/drawing/2014/main" id="{B4D78F73-1377-B12E-4EB3-721C24217A5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383264" y="-252617"/>
            <a:ext cx="3363598" cy="7116051"/>
          </a:xfrm>
          <a:prstGeom prst="rect">
            <a:avLst/>
          </a:prstGeom>
          <a:ln>
            <a:noFill/>
          </a:ln>
          <a:effectLst/>
        </p:spPr>
      </p:pic>
      <p:pic>
        <p:nvPicPr>
          <p:cNvPr id="2" name="GB">
            <a:extLst>
              <a:ext uri="{FF2B5EF4-FFF2-40B4-BE49-F238E27FC236}">
                <a16:creationId xmlns:a16="http://schemas.microsoft.com/office/drawing/2014/main" id="{C454EC51-3714-623F-C04C-F43EA89258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413600" y="-266400"/>
            <a:ext cx="3388424" cy="7158228"/>
          </a:xfrm>
          <a:prstGeom prst="rect">
            <a:avLst/>
          </a:prstGeom>
          <a:ln>
            <a:noFill/>
          </a:ln>
          <a:effectLst/>
        </p:spPr>
      </p:pic>
    </p:spTree>
    <p:extLst>
      <p:ext uri="{BB962C8B-B14F-4D97-AF65-F5344CB8AC3E}">
        <p14:creationId xmlns:p14="http://schemas.microsoft.com/office/powerpoint/2010/main" val="21059210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330F2E0E-E3CB-951A-C9BD-02F4848AA3BB}"/>
              </a:ext>
            </a:extLst>
          </p:cNvPr>
          <p:cNvSpPr/>
          <p:nvPr/>
        </p:nvSpPr>
        <p:spPr>
          <a:xfrm>
            <a:off x="2107097" y="1046922"/>
            <a:ext cx="1325217" cy="1325217"/>
          </a:xfrm>
          <a:prstGeom prst="ellipse">
            <a:avLst/>
          </a:prstGeom>
          <a:solidFill>
            <a:srgbClr val="FFEAF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a:extLst>
              <a:ext uri="{FF2B5EF4-FFF2-40B4-BE49-F238E27FC236}">
                <a16:creationId xmlns:a16="http://schemas.microsoft.com/office/drawing/2014/main" id="{8FDB24C4-0DCC-B2CB-7C76-37CC56D58AE2}"/>
              </a:ext>
            </a:extLst>
          </p:cNvPr>
          <p:cNvSpPr/>
          <p:nvPr/>
        </p:nvSpPr>
        <p:spPr>
          <a:xfrm>
            <a:off x="3770244" y="1046921"/>
            <a:ext cx="1325217" cy="1325217"/>
          </a:xfrm>
          <a:prstGeom prst="ellipse">
            <a:avLst/>
          </a:prstGeom>
          <a:solidFill>
            <a:srgbClr val="FFAC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60EC89C7-3090-37FE-D758-FDA6B26BFA5B}"/>
              </a:ext>
            </a:extLst>
          </p:cNvPr>
          <p:cNvSpPr txBox="1"/>
          <p:nvPr/>
        </p:nvSpPr>
        <p:spPr>
          <a:xfrm>
            <a:off x="2331123" y="2690191"/>
            <a:ext cx="877163" cy="369332"/>
          </a:xfrm>
          <a:prstGeom prst="rect">
            <a:avLst/>
          </a:prstGeom>
          <a:noFill/>
        </p:spPr>
        <p:txBody>
          <a:bodyPr wrap="none" rtlCol="0">
            <a:spAutoFit/>
          </a:bodyPr>
          <a:lstStyle/>
          <a:p>
            <a:r>
              <a:rPr kumimoji="1" lang="zh-CN" altLang="en-US"/>
              <a:t>背景色</a:t>
            </a:r>
          </a:p>
        </p:txBody>
      </p:sp>
      <p:sp>
        <p:nvSpPr>
          <p:cNvPr id="9" name="文本框 8">
            <a:extLst>
              <a:ext uri="{FF2B5EF4-FFF2-40B4-BE49-F238E27FC236}">
                <a16:creationId xmlns:a16="http://schemas.microsoft.com/office/drawing/2014/main" id="{60BF973F-9853-B871-4BB3-4B5512365BC7}"/>
              </a:ext>
            </a:extLst>
          </p:cNvPr>
          <p:cNvSpPr txBox="1"/>
          <p:nvPr/>
        </p:nvSpPr>
        <p:spPr>
          <a:xfrm>
            <a:off x="3994270" y="2690191"/>
            <a:ext cx="877163" cy="369332"/>
          </a:xfrm>
          <a:prstGeom prst="rect">
            <a:avLst/>
          </a:prstGeom>
          <a:noFill/>
        </p:spPr>
        <p:txBody>
          <a:bodyPr wrap="none" rtlCol="0">
            <a:spAutoFit/>
          </a:bodyPr>
          <a:lstStyle/>
          <a:p>
            <a:r>
              <a:rPr kumimoji="1" lang="zh-CN" altLang="en-US"/>
              <a:t>强调色</a:t>
            </a:r>
          </a:p>
        </p:txBody>
      </p:sp>
      <p:sp>
        <p:nvSpPr>
          <p:cNvPr id="10" name="椭圆 9">
            <a:extLst>
              <a:ext uri="{FF2B5EF4-FFF2-40B4-BE49-F238E27FC236}">
                <a16:creationId xmlns:a16="http://schemas.microsoft.com/office/drawing/2014/main" id="{71321AB6-A3EC-59AD-01CD-2BAE8940AD62}"/>
              </a:ext>
            </a:extLst>
          </p:cNvPr>
          <p:cNvSpPr/>
          <p:nvPr/>
        </p:nvSpPr>
        <p:spPr>
          <a:xfrm>
            <a:off x="5433391" y="1046921"/>
            <a:ext cx="1325217" cy="1325217"/>
          </a:xfrm>
          <a:prstGeom prst="ellipse">
            <a:avLst/>
          </a:prstGeom>
          <a:solidFill>
            <a:srgbClr val="00FA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7929F290-537B-20A6-67E9-479FEA3A0332}"/>
              </a:ext>
            </a:extLst>
          </p:cNvPr>
          <p:cNvSpPr txBox="1"/>
          <p:nvPr/>
        </p:nvSpPr>
        <p:spPr>
          <a:xfrm>
            <a:off x="5861800" y="2690191"/>
            <a:ext cx="468398" cy="369332"/>
          </a:xfrm>
          <a:prstGeom prst="rect">
            <a:avLst/>
          </a:prstGeom>
          <a:noFill/>
        </p:spPr>
        <p:txBody>
          <a:bodyPr wrap="none" rtlCol="0">
            <a:spAutoFit/>
          </a:bodyPr>
          <a:lstStyle/>
          <a:p>
            <a:r>
              <a:rPr kumimoji="1" lang="en-US" altLang="zh-CN"/>
              <a:t>GB</a:t>
            </a:r>
            <a:endParaRPr kumimoji="1" lang="zh-CN" altLang="en-US"/>
          </a:p>
        </p:txBody>
      </p:sp>
      <p:sp>
        <p:nvSpPr>
          <p:cNvPr id="13" name="椭圆 12">
            <a:extLst>
              <a:ext uri="{FF2B5EF4-FFF2-40B4-BE49-F238E27FC236}">
                <a16:creationId xmlns:a16="http://schemas.microsoft.com/office/drawing/2014/main" id="{69ED599F-6635-BE40-37E0-EC30CD758521}"/>
              </a:ext>
            </a:extLst>
          </p:cNvPr>
          <p:cNvSpPr/>
          <p:nvPr/>
        </p:nvSpPr>
        <p:spPr>
          <a:xfrm>
            <a:off x="7096538" y="1046921"/>
            <a:ext cx="1325217" cy="1325217"/>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298DFD00-7063-7CCB-42AD-E3BC42C06DB4}"/>
              </a:ext>
            </a:extLst>
          </p:cNvPr>
          <p:cNvSpPr txBox="1"/>
          <p:nvPr/>
        </p:nvSpPr>
        <p:spPr>
          <a:xfrm>
            <a:off x="7538573" y="2690191"/>
            <a:ext cx="441146" cy="369332"/>
          </a:xfrm>
          <a:prstGeom prst="rect">
            <a:avLst/>
          </a:prstGeom>
          <a:noFill/>
        </p:spPr>
        <p:txBody>
          <a:bodyPr wrap="none" rtlCol="0">
            <a:spAutoFit/>
          </a:bodyPr>
          <a:lstStyle/>
          <a:p>
            <a:r>
              <a:rPr kumimoji="1" lang="en-US" altLang="zh-CN"/>
              <a:t>BB</a:t>
            </a:r>
            <a:endParaRPr kumimoji="1" lang="zh-CN" altLang="en-US"/>
          </a:p>
        </p:txBody>
      </p:sp>
      <p:sp>
        <p:nvSpPr>
          <p:cNvPr id="15" name="椭圆 14">
            <a:extLst>
              <a:ext uri="{FF2B5EF4-FFF2-40B4-BE49-F238E27FC236}">
                <a16:creationId xmlns:a16="http://schemas.microsoft.com/office/drawing/2014/main" id="{20AFA2E6-A233-7ECC-3431-E2926F78F4B7}"/>
              </a:ext>
            </a:extLst>
          </p:cNvPr>
          <p:cNvSpPr/>
          <p:nvPr/>
        </p:nvSpPr>
        <p:spPr>
          <a:xfrm>
            <a:off x="8759685" y="1046921"/>
            <a:ext cx="1325217" cy="1325217"/>
          </a:xfrm>
          <a:prstGeom prst="ellipse">
            <a:avLst/>
          </a:prstGeom>
          <a:solidFill>
            <a:srgbClr val="A0FE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467ED572-5979-4308-2B85-2644B67415E0}"/>
              </a:ext>
            </a:extLst>
          </p:cNvPr>
          <p:cNvSpPr txBox="1"/>
          <p:nvPr/>
        </p:nvSpPr>
        <p:spPr>
          <a:xfrm>
            <a:off x="9016190" y="2690191"/>
            <a:ext cx="877163" cy="369332"/>
          </a:xfrm>
          <a:prstGeom prst="rect">
            <a:avLst/>
          </a:prstGeom>
          <a:noFill/>
        </p:spPr>
        <p:txBody>
          <a:bodyPr wrap="none" rtlCol="0">
            <a:spAutoFit/>
          </a:bodyPr>
          <a:lstStyle/>
          <a:p>
            <a:r>
              <a:rPr kumimoji="1" lang="zh-CN" altLang="en-US"/>
              <a:t>跟踪点</a:t>
            </a:r>
          </a:p>
        </p:txBody>
      </p:sp>
    </p:spTree>
    <p:extLst>
      <p:ext uri="{BB962C8B-B14F-4D97-AF65-F5344CB8AC3E}">
        <p14:creationId xmlns:p14="http://schemas.microsoft.com/office/powerpoint/2010/main" val="19040937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7" name="After Universal GMS Doze: Switch">
            <a:extLst>
              <a:ext uri="{FF2B5EF4-FFF2-40B4-BE49-F238E27FC236}">
                <a16:creationId xmlns:a16="http://schemas.microsoft.com/office/drawing/2014/main" id="{070004E4-652E-0BD0-022E-D5E36A475E7F}"/>
              </a:ext>
            </a:extLst>
          </p:cNvPr>
          <p:cNvSpPr/>
          <p:nvPr/>
        </p:nvSpPr>
        <p:spPr>
          <a:xfrm>
            <a:off x="5320391" y="1226530"/>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bg1"/>
                </a:solidFill>
                <a:latin typeface="Noto Sans SC" panose="020B0500000000000000" pitchFamily="34" charset="-122"/>
                <a:ea typeface="Noto Sans SC" panose="020B0500000000000000" pitchFamily="34" charset="-122"/>
              </a:rPr>
              <a:t>PLM</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8" name="After Switch Framework">
            <a:extLst>
              <a:ext uri="{FF2B5EF4-FFF2-40B4-BE49-F238E27FC236}">
                <a16:creationId xmlns:a16="http://schemas.microsoft.com/office/drawing/2014/main" id="{BD7A7BFF-180C-92EE-0DAD-2EC6BD5BD167}"/>
              </a:ext>
            </a:extLst>
          </p:cNvPr>
          <p:cNvSpPr/>
          <p:nvPr/>
        </p:nvSpPr>
        <p:spPr>
          <a:xfrm>
            <a:off x="9925809" y="1517211"/>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After Switch Button">
            <a:extLst>
              <a:ext uri="{FF2B5EF4-FFF2-40B4-BE49-F238E27FC236}">
                <a16:creationId xmlns:a16="http://schemas.microsoft.com/office/drawing/2014/main" id="{9B4D1D6F-615C-04F9-8D63-07F4BB594801}"/>
              </a:ext>
            </a:extLst>
          </p:cNvPr>
          <p:cNvSpPr/>
          <p:nvPr/>
        </p:nvSpPr>
        <p:spPr>
          <a:xfrm>
            <a:off x="10483372" y="1570061"/>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Universal GMS Doze: Title">
            <a:extLst>
              <a:ext uri="{FF2B5EF4-FFF2-40B4-BE49-F238E27FC236}">
                <a16:creationId xmlns:a16="http://schemas.microsoft.com/office/drawing/2014/main" id="{80342D16-A6F7-4BEF-1D85-0C5C9D8D3363}"/>
              </a:ext>
            </a:extLst>
          </p:cNvPr>
          <p:cNvSpPr txBox="1"/>
          <p:nvPr/>
        </p:nvSpPr>
        <p:spPr>
          <a:xfrm>
            <a:off x="5448300" y="329369"/>
            <a:ext cx="3811813" cy="523220"/>
          </a:xfrm>
          <a:prstGeom prst="rect">
            <a:avLst/>
          </a:prstGeom>
          <a:noFill/>
        </p:spPr>
        <p:txBody>
          <a:bodyPr wrap="none" rtlCol="0">
            <a:spAutoFit/>
          </a:bodyPr>
          <a:lstStyle/>
          <a:p>
            <a:r>
              <a:rPr lang="en-US" altLang="zh-CN" sz="2800" b="1">
                <a:solidFill>
                  <a:schemeClr val="tx1">
                    <a:lumMod val="75000"/>
                    <a:lumOff val="25000"/>
                  </a:schemeClr>
                </a:solidFill>
                <a:latin typeface="Noto Sans SC" panose="020B0500000000000000" pitchFamily="34" charset="-122"/>
                <a:ea typeface="Noto Sans SC" panose="020B0500000000000000" pitchFamily="34" charset="-122"/>
              </a:rPr>
              <a:t>Pixel Launcher Mods</a:t>
            </a:r>
            <a:endParaRPr lang="zh-CN" altLang="en-US" sz="2800" b="1">
              <a:solidFill>
                <a:schemeClr val="tx1">
                  <a:lumMod val="75000"/>
                  <a:lumOff val="25000"/>
                </a:schemeClr>
              </a:solidFill>
              <a:latin typeface="Noto Sans SC" panose="020B0500000000000000" pitchFamily="34" charset="-122"/>
              <a:ea typeface="Noto Sans SC" panose="020B0500000000000000" pitchFamily="34" charset="-122"/>
            </a:endParaRPr>
          </a:p>
        </p:txBody>
      </p:sp>
      <p:pic>
        <p:nvPicPr>
          <p:cNvPr id="14" name="图片 13" descr="卡通人物&#10;&#10;低可信度描述已自动生成">
            <a:extLst>
              <a:ext uri="{FF2B5EF4-FFF2-40B4-BE49-F238E27FC236}">
                <a16:creationId xmlns:a16="http://schemas.microsoft.com/office/drawing/2014/main" id="{A22E3D3B-0CBD-E9C1-8DEA-0B360BA23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0113" y="172216"/>
            <a:ext cx="841742" cy="841742"/>
          </a:xfrm>
          <a:prstGeom prst="rect">
            <a:avLst/>
          </a:prstGeom>
        </p:spPr>
      </p:pic>
      <p:sp>
        <p:nvSpPr>
          <p:cNvPr id="15" name="Universal GMS Doze: Subtitle">
            <a:extLst>
              <a:ext uri="{FF2B5EF4-FFF2-40B4-BE49-F238E27FC236}">
                <a16:creationId xmlns:a16="http://schemas.microsoft.com/office/drawing/2014/main" id="{19FC63E7-FC67-0499-F02E-86C6DE42001C}"/>
              </a:ext>
            </a:extLst>
          </p:cNvPr>
          <p:cNvSpPr txBox="1"/>
          <p:nvPr/>
        </p:nvSpPr>
        <p:spPr>
          <a:xfrm>
            <a:off x="5448300" y="2510818"/>
            <a:ext cx="5811078" cy="646331"/>
          </a:xfrm>
          <a:prstGeom prst="rect">
            <a:avLst/>
          </a:prstGeom>
          <a:noFill/>
        </p:spPr>
        <p:txBody>
          <a:bodyPr wrap="none" rtlCol="0">
            <a:spAutoFit/>
          </a:bodyPr>
          <a:lstStyle/>
          <a:p>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Pixel Launcher Mods</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仅对</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Pixel Launcher</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生效，有许</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多特色功能</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17" name="文本框 16">
            <a:extLst>
              <a:ext uri="{FF2B5EF4-FFF2-40B4-BE49-F238E27FC236}">
                <a16:creationId xmlns:a16="http://schemas.microsoft.com/office/drawing/2014/main" id="{D291D2FE-93FE-64F7-8AED-06149E473E37}"/>
              </a:ext>
            </a:extLst>
          </p:cNvPr>
          <p:cNvSpPr txBox="1"/>
          <p:nvPr/>
        </p:nvSpPr>
        <p:spPr>
          <a:xfrm>
            <a:off x="5448300" y="3429000"/>
            <a:ext cx="3649782"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让</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Pixel</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Launcher</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更好用</a:t>
            </a:r>
            <a:endParaRPr lang="zh-CN" altLang="en-US" sz="2400" b="1">
              <a:solidFill>
                <a:schemeClr val="tx1">
                  <a:lumMod val="75000"/>
                  <a:lumOff val="25000"/>
                </a:schemeClr>
              </a:solidFill>
              <a:ea typeface="Noto Sans SC" panose="020B0500000000000000" pitchFamily="34" charset="-122"/>
            </a:endParaRPr>
          </a:p>
        </p:txBody>
      </p:sp>
      <p:sp>
        <p:nvSpPr>
          <p:cNvPr id="18" name="Universal GMS Doze: Subtitle">
            <a:extLst>
              <a:ext uri="{FF2B5EF4-FFF2-40B4-BE49-F238E27FC236}">
                <a16:creationId xmlns:a16="http://schemas.microsoft.com/office/drawing/2014/main" id="{1F1EB85E-593E-4563-E7EF-33CEB5FF3E99}"/>
              </a:ext>
            </a:extLst>
          </p:cNvPr>
          <p:cNvSpPr txBox="1"/>
          <p:nvPr/>
        </p:nvSpPr>
        <p:spPr>
          <a:xfrm>
            <a:off x="5448300" y="3819265"/>
            <a:ext cx="3386312"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拥有大部分第三方启动器的特性</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19" name="文本框 18">
            <a:extLst>
              <a:ext uri="{FF2B5EF4-FFF2-40B4-BE49-F238E27FC236}">
                <a16:creationId xmlns:a16="http://schemas.microsoft.com/office/drawing/2014/main" id="{436D1F85-FD79-1661-533A-22028B9AB7D1}"/>
              </a:ext>
            </a:extLst>
          </p:cNvPr>
          <p:cNvSpPr txBox="1"/>
          <p:nvPr/>
        </p:nvSpPr>
        <p:spPr>
          <a:xfrm>
            <a:off x="5448300" y="4280930"/>
            <a:ext cx="2646878"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提供很多实用功能</a:t>
            </a:r>
          </a:p>
        </p:txBody>
      </p:sp>
      <p:sp>
        <p:nvSpPr>
          <p:cNvPr id="20" name="Universal GMS Doze: Subtitle">
            <a:extLst>
              <a:ext uri="{FF2B5EF4-FFF2-40B4-BE49-F238E27FC236}">
                <a16:creationId xmlns:a16="http://schemas.microsoft.com/office/drawing/2014/main" id="{EB1148B7-8F51-9481-CFFA-FCA2E4B4EA4B}"/>
              </a:ext>
            </a:extLst>
          </p:cNvPr>
          <p:cNvSpPr txBox="1"/>
          <p:nvPr/>
        </p:nvSpPr>
        <p:spPr>
          <a:xfrm>
            <a:off x="5448300" y="4671195"/>
            <a:ext cx="3185487"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主题，图标包，小部件替换等</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2" name="文本框 21">
            <a:extLst>
              <a:ext uri="{FF2B5EF4-FFF2-40B4-BE49-F238E27FC236}">
                <a16:creationId xmlns:a16="http://schemas.microsoft.com/office/drawing/2014/main" id="{8AD8885F-6D13-BC6B-FE4F-F7A5BD3CF128}"/>
              </a:ext>
            </a:extLst>
          </p:cNvPr>
          <p:cNvSpPr txBox="1"/>
          <p:nvPr/>
        </p:nvSpPr>
        <p:spPr>
          <a:xfrm>
            <a:off x="5448300" y="5132860"/>
            <a:ext cx="3570208"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有部分或普遍产生的问题</a:t>
            </a:r>
          </a:p>
        </p:txBody>
      </p:sp>
      <p:sp>
        <p:nvSpPr>
          <p:cNvPr id="23" name="Universal GMS Doze: Subtitle">
            <a:extLst>
              <a:ext uri="{FF2B5EF4-FFF2-40B4-BE49-F238E27FC236}">
                <a16:creationId xmlns:a16="http://schemas.microsoft.com/office/drawing/2014/main" id="{0831B2FA-927D-7AFC-D586-CD251BB75A20}"/>
              </a:ext>
            </a:extLst>
          </p:cNvPr>
          <p:cNvSpPr txBox="1"/>
          <p:nvPr/>
        </p:nvSpPr>
        <p:spPr>
          <a:xfrm>
            <a:off x="5448300" y="5523125"/>
            <a:ext cx="2031325"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需要各位自行测试</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4" name="Pixel 4">
            <a:extLst>
              <a:ext uri="{FF2B5EF4-FFF2-40B4-BE49-F238E27FC236}">
                <a16:creationId xmlns:a16="http://schemas.microsoft.com/office/drawing/2014/main" id="{2AAE38D4-008C-1CC6-AF2E-DE6AF6D8E2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9512" y="329369"/>
            <a:ext cx="2919809" cy="6199262"/>
          </a:xfrm>
          <a:prstGeom prst="rect">
            <a:avLst/>
          </a:prstGeom>
          <a:ln>
            <a:noFill/>
          </a:ln>
          <a:effectLst/>
        </p:spPr>
      </p:pic>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82848" y="336585"/>
            <a:ext cx="2952924" cy="6184830"/>
          </a:xfrm>
          <a:prstGeom prst="rect">
            <a:avLst/>
          </a:prstGeom>
          <a:ln>
            <a:noFill/>
          </a:ln>
          <a:effectLst/>
        </p:spPr>
      </p:pic>
    </p:spTree>
    <p:extLst>
      <p:ext uri="{BB962C8B-B14F-4D97-AF65-F5344CB8AC3E}">
        <p14:creationId xmlns:p14="http://schemas.microsoft.com/office/powerpoint/2010/main" val="168251473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2" grpId="0"/>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16" name="After Universal GMS Doze: Switch">
            <a:extLst>
              <a:ext uri="{FF2B5EF4-FFF2-40B4-BE49-F238E27FC236}">
                <a16:creationId xmlns:a16="http://schemas.microsoft.com/office/drawing/2014/main" id="{537F89D6-0619-5328-7F63-BE8B04D3CAB3}"/>
              </a:ext>
            </a:extLst>
          </p:cNvPr>
          <p:cNvSpPr/>
          <p:nvPr/>
        </p:nvSpPr>
        <p:spPr>
          <a:xfrm>
            <a:off x="5320391" y="1228332"/>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bg1"/>
                </a:solidFill>
                <a:latin typeface="Noto Sans SC" panose="020B0500000000000000" pitchFamily="34" charset="-122"/>
                <a:ea typeface="Noto Sans SC" panose="020B0500000000000000" pitchFamily="34" charset="-122"/>
              </a:rPr>
              <a:t>Cayicon</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23" name="After Switch Button: Shadow">
            <a:extLst>
              <a:ext uri="{FF2B5EF4-FFF2-40B4-BE49-F238E27FC236}">
                <a16:creationId xmlns:a16="http://schemas.microsoft.com/office/drawing/2014/main" id="{7BA3CECB-D2DF-FC01-619A-FA3F382D4B2F}"/>
              </a:ext>
            </a:extLst>
          </p:cNvPr>
          <p:cNvSpPr/>
          <p:nvPr/>
        </p:nvSpPr>
        <p:spPr>
          <a:xfrm>
            <a:off x="9831166" y="1415404"/>
            <a:ext cx="624962" cy="638474"/>
          </a:xfrm>
          <a:prstGeom prst="ellipse">
            <a:avLst/>
          </a:prstGeom>
          <a:solidFill>
            <a:schemeClr val="tx1">
              <a:lumMod val="65000"/>
              <a:lumOff val="35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After Switch Framework">
            <a:extLst>
              <a:ext uri="{FF2B5EF4-FFF2-40B4-BE49-F238E27FC236}">
                <a16:creationId xmlns:a16="http://schemas.microsoft.com/office/drawing/2014/main" id="{D228DBF3-A55D-81E3-F9C9-3CC67607B677}"/>
              </a:ext>
            </a:extLst>
          </p:cNvPr>
          <p:cNvSpPr/>
          <p:nvPr/>
        </p:nvSpPr>
        <p:spPr>
          <a:xfrm>
            <a:off x="9925809" y="1519013"/>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Universal GMS Doze: Switch">
            <a:extLst>
              <a:ext uri="{FF2B5EF4-FFF2-40B4-BE49-F238E27FC236}">
                <a16:creationId xmlns:a16="http://schemas.microsoft.com/office/drawing/2014/main" id="{1E6D5CC1-D3A6-5492-298A-FE9FEDF0ECC9}"/>
              </a:ext>
            </a:extLst>
          </p:cNvPr>
          <p:cNvSpPr>
            <a:spLocks/>
          </p:cNvSpPr>
          <p:nvPr/>
        </p:nvSpPr>
        <p:spPr>
          <a:xfrm>
            <a:off x="5320391" y="1226530"/>
            <a:ext cx="5888150" cy="1012438"/>
          </a:xfrm>
          <a:prstGeom prst="roundRect">
            <a:avLst>
              <a:gd name="adj" fmla="val 352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使用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Cayicon</a:t>
            </a:r>
            <a:endParaRPr lang="zh-CN" altLang="en-US" sz="24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 name="Switch Framework">
            <a:extLst>
              <a:ext uri="{FF2B5EF4-FFF2-40B4-BE49-F238E27FC236}">
                <a16:creationId xmlns:a16="http://schemas.microsoft.com/office/drawing/2014/main" id="{84E94960-01DE-3248-848D-C3BD8E72CF15}"/>
              </a:ext>
            </a:extLst>
          </p:cNvPr>
          <p:cNvSpPr/>
          <p:nvPr/>
        </p:nvSpPr>
        <p:spPr>
          <a:xfrm>
            <a:off x="9925809" y="1517211"/>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After Switch Button">
            <a:extLst>
              <a:ext uri="{FF2B5EF4-FFF2-40B4-BE49-F238E27FC236}">
                <a16:creationId xmlns:a16="http://schemas.microsoft.com/office/drawing/2014/main" id="{EDB1E364-FB4A-A6C7-7328-5FD767ACFC9C}"/>
              </a:ext>
            </a:extLst>
          </p:cNvPr>
          <p:cNvSpPr/>
          <p:nvPr/>
        </p:nvSpPr>
        <p:spPr>
          <a:xfrm>
            <a:off x="9985284" y="1572556"/>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Switch Button">
            <a:extLst>
              <a:ext uri="{FF2B5EF4-FFF2-40B4-BE49-F238E27FC236}">
                <a16:creationId xmlns:a16="http://schemas.microsoft.com/office/drawing/2014/main" id="{02938465-0CEA-A054-CB7A-6DC0DC1DA042}"/>
              </a:ext>
            </a:extLst>
          </p:cNvPr>
          <p:cNvSpPr/>
          <p:nvPr/>
        </p:nvSpPr>
        <p:spPr>
          <a:xfrm>
            <a:off x="9983705" y="1570754"/>
            <a:ext cx="316726" cy="32357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Universal GMS Doze: Title">
            <a:extLst>
              <a:ext uri="{FF2B5EF4-FFF2-40B4-BE49-F238E27FC236}">
                <a16:creationId xmlns:a16="http://schemas.microsoft.com/office/drawing/2014/main" id="{4E975D40-542D-F39A-62C8-10AC468F6E05}"/>
              </a:ext>
            </a:extLst>
          </p:cNvPr>
          <p:cNvSpPr txBox="1"/>
          <p:nvPr/>
        </p:nvSpPr>
        <p:spPr>
          <a:xfrm>
            <a:off x="5448300" y="329369"/>
            <a:ext cx="1600118" cy="523220"/>
          </a:xfrm>
          <a:prstGeom prst="rect">
            <a:avLst/>
          </a:prstGeom>
          <a:noFill/>
        </p:spPr>
        <p:txBody>
          <a:bodyPr wrap="none" rtlCol="0">
            <a:spAutoFit/>
          </a:bodyPr>
          <a:lstStyle/>
          <a:p>
            <a:r>
              <a:rPr lang="en-US" altLang="zh-CN" sz="2800" b="1">
                <a:solidFill>
                  <a:schemeClr val="tx1">
                    <a:lumMod val="75000"/>
                    <a:lumOff val="25000"/>
                  </a:schemeClr>
                </a:solidFill>
                <a:latin typeface="Noto Sans SC" panose="020B0500000000000000" pitchFamily="34" charset="-122"/>
                <a:ea typeface="Noto Sans SC" panose="020B0500000000000000" pitchFamily="34" charset="-122"/>
              </a:rPr>
              <a:t>Cayicon</a:t>
            </a:r>
          </a:p>
        </p:txBody>
      </p:sp>
      <p:sp>
        <p:nvSpPr>
          <p:cNvPr id="25" name="Universal GMS Doze: Subtitle">
            <a:extLst>
              <a:ext uri="{FF2B5EF4-FFF2-40B4-BE49-F238E27FC236}">
                <a16:creationId xmlns:a16="http://schemas.microsoft.com/office/drawing/2014/main" id="{D6961C15-3DC0-0CF2-1A77-0A9F657F4998}"/>
              </a:ext>
            </a:extLst>
          </p:cNvPr>
          <p:cNvSpPr txBox="1"/>
          <p:nvPr/>
        </p:nvSpPr>
        <p:spPr>
          <a:xfrm>
            <a:off x="5448300" y="2510818"/>
            <a:ext cx="5563511" cy="369332"/>
          </a:xfrm>
          <a:prstGeom prst="rect">
            <a:avLst/>
          </a:prstGeom>
          <a:noFill/>
        </p:spPr>
        <p:txBody>
          <a:bodyPr wrap="none" rtlCol="0">
            <a:spAutoFit/>
          </a:bodyPr>
          <a:lstStyle/>
          <a:p>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Cayicon</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为</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Pixel</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Launcher</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提供更多主题图标功能。</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6" name="文本框 5">
            <a:extLst>
              <a:ext uri="{FF2B5EF4-FFF2-40B4-BE49-F238E27FC236}">
                <a16:creationId xmlns:a16="http://schemas.microsoft.com/office/drawing/2014/main" id="{31CE7193-2B5D-95F4-D6FA-A364EB722FF0}"/>
              </a:ext>
            </a:extLst>
          </p:cNvPr>
          <p:cNvSpPr txBox="1"/>
          <p:nvPr/>
        </p:nvSpPr>
        <p:spPr>
          <a:xfrm>
            <a:off x="5448300" y="3429000"/>
            <a:ext cx="4458272" cy="461665"/>
          </a:xfrm>
          <a:prstGeom prst="rect">
            <a:avLst/>
          </a:prstGeom>
          <a:noFill/>
        </p:spPr>
        <p:txBody>
          <a:bodyPr wrap="none" rtlCol="0">
            <a:spAutoFit/>
          </a:bodyPr>
          <a:lstStyle/>
          <a:p>
            <a:r>
              <a:rPr lang="zh-CN" altLang="en-US" sz="2400" b="1">
                <a:solidFill>
                  <a:schemeClr val="tx1">
                    <a:lumMod val="75000"/>
                    <a:lumOff val="25000"/>
                  </a:schemeClr>
                </a:solidFill>
                <a:ea typeface="Noto Sans SC" panose="020B0500000000000000" pitchFamily="34" charset="-122"/>
              </a:rPr>
              <a:t>自适应图标在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Android</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8</a:t>
            </a:r>
            <a:r>
              <a:rPr lang="zh-CN" altLang="en-US" sz="2400" b="1">
                <a:solidFill>
                  <a:schemeClr val="tx1">
                    <a:lumMod val="75000"/>
                    <a:lumOff val="25000"/>
                  </a:schemeClr>
                </a:solidFill>
                <a:ea typeface="Noto Sans SC" panose="020B0500000000000000" pitchFamily="34" charset="-122"/>
              </a:rPr>
              <a:t>被引入</a:t>
            </a:r>
          </a:p>
        </p:txBody>
      </p:sp>
      <p:sp>
        <p:nvSpPr>
          <p:cNvPr id="26" name="Universal GMS Doze: Subtitle">
            <a:extLst>
              <a:ext uri="{FF2B5EF4-FFF2-40B4-BE49-F238E27FC236}">
                <a16:creationId xmlns:a16="http://schemas.microsoft.com/office/drawing/2014/main" id="{8607E818-5F86-06EE-2DA5-CB1B1FE570E5}"/>
              </a:ext>
            </a:extLst>
          </p:cNvPr>
          <p:cNvSpPr txBox="1"/>
          <p:nvPr/>
        </p:nvSpPr>
        <p:spPr>
          <a:xfrm>
            <a:off x="5448300" y="3819265"/>
            <a:ext cx="3959738"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系统可以自由裁切图标至不同的形状</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7" name="文本框 26">
            <a:extLst>
              <a:ext uri="{FF2B5EF4-FFF2-40B4-BE49-F238E27FC236}">
                <a16:creationId xmlns:a16="http://schemas.microsoft.com/office/drawing/2014/main" id="{46773D90-0CE6-ADFE-4000-FCD522967F10}"/>
              </a:ext>
            </a:extLst>
          </p:cNvPr>
          <p:cNvSpPr txBox="1"/>
          <p:nvPr/>
        </p:nvSpPr>
        <p:spPr>
          <a:xfrm>
            <a:off x="5448300" y="4280930"/>
            <a:ext cx="4378250"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主题图标在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Android</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12</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被引入</a:t>
            </a:r>
          </a:p>
        </p:txBody>
      </p:sp>
      <p:sp>
        <p:nvSpPr>
          <p:cNvPr id="28" name="Universal GMS Doze: Subtitle">
            <a:extLst>
              <a:ext uri="{FF2B5EF4-FFF2-40B4-BE49-F238E27FC236}">
                <a16:creationId xmlns:a16="http://schemas.microsoft.com/office/drawing/2014/main" id="{2374CA0C-5F7F-063C-48A8-048511CCB2E4}"/>
              </a:ext>
            </a:extLst>
          </p:cNvPr>
          <p:cNvSpPr txBox="1"/>
          <p:nvPr/>
        </p:nvSpPr>
        <p:spPr>
          <a:xfrm>
            <a:off x="5448300" y="4671195"/>
            <a:ext cx="4801314"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符合设计规范的图标会被自动转化为主题图标</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9" name="文本框 28">
            <a:extLst>
              <a:ext uri="{FF2B5EF4-FFF2-40B4-BE49-F238E27FC236}">
                <a16:creationId xmlns:a16="http://schemas.microsoft.com/office/drawing/2014/main" id="{9B6355FA-6A29-5004-B68C-6B46B10E629F}"/>
              </a:ext>
            </a:extLst>
          </p:cNvPr>
          <p:cNvSpPr txBox="1"/>
          <p:nvPr/>
        </p:nvSpPr>
        <p:spPr>
          <a:xfrm>
            <a:off x="5448300" y="5132860"/>
            <a:ext cx="3858749" cy="461665"/>
          </a:xfrm>
          <a:prstGeom prst="rect">
            <a:avLst/>
          </a:prstGeom>
          <a:noFill/>
        </p:spPr>
        <p:txBody>
          <a:bodyPr wrap="none" rtlCol="0">
            <a:spAutoFit/>
          </a:bodyP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Cayicon</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适配了更多的应用</a:t>
            </a:r>
          </a:p>
        </p:txBody>
      </p:sp>
      <p:sp>
        <p:nvSpPr>
          <p:cNvPr id="30" name="Universal GMS Doze: Subtitle">
            <a:extLst>
              <a:ext uri="{FF2B5EF4-FFF2-40B4-BE49-F238E27FC236}">
                <a16:creationId xmlns:a16="http://schemas.microsoft.com/office/drawing/2014/main" id="{2D27CA82-0DB0-3B48-24DA-85062ABD6DA1}"/>
              </a:ext>
            </a:extLst>
          </p:cNvPr>
          <p:cNvSpPr txBox="1"/>
          <p:nvPr/>
        </p:nvSpPr>
        <p:spPr>
          <a:xfrm>
            <a:off x="5448300" y="5523125"/>
            <a:ext cx="3954929"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在设置中打开主题图标功能即可启用</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40" name="图片 39" descr="卡通人物&#10;&#10;低可信度描述已自动生成">
            <a:extLst>
              <a:ext uri="{FF2B5EF4-FFF2-40B4-BE49-F238E27FC236}">
                <a16:creationId xmlns:a16="http://schemas.microsoft.com/office/drawing/2014/main" id="{C9025ACE-9DDC-D538-612D-789BC7838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99548" y="170108"/>
            <a:ext cx="841742" cy="841742"/>
          </a:xfrm>
          <a:prstGeom prst="rect">
            <a:avLst/>
          </a:prstGeom>
        </p:spPr>
      </p:pic>
      <p:pic>
        <p:nvPicPr>
          <p:cNvPr id="4" name="Pixel 4">
            <a:extLst>
              <a:ext uri="{FF2B5EF4-FFF2-40B4-BE49-F238E27FC236}">
                <a16:creationId xmlns:a16="http://schemas.microsoft.com/office/drawing/2014/main" id="{2AAE38D4-008C-1CC6-AF2E-DE6AF6D8E2D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89512" y="329369"/>
            <a:ext cx="2919809" cy="6199262"/>
          </a:xfrm>
          <a:prstGeom prst="rect">
            <a:avLst/>
          </a:prstGeom>
          <a:ln>
            <a:noFill/>
          </a:ln>
          <a:effectLst/>
        </p:spPr>
      </p:pic>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173708" y="339429"/>
            <a:ext cx="2954740" cy="6181985"/>
          </a:xfrm>
          <a:prstGeom prst="rect">
            <a:avLst/>
          </a:prstGeom>
          <a:ln>
            <a:noFill/>
          </a:ln>
          <a:effectLst/>
        </p:spPr>
      </p:pic>
    </p:spTree>
    <p:custDataLst>
      <p:tags r:id="rId1"/>
    </p:custDataLst>
    <p:extLst>
      <p:ext uri="{BB962C8B-B14F-4D97-AF65-F5344CB8AC3E}">
        <p14:creationId xmlns:p14="http://schemas.microsoft.com/office/powerpoint/2010/main" val="260965056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
                                        <p:tgtEl>
                                          <p:spTgt spid="23"/>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1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xit" presetSubtype="0" fill="hold" grpId="0" nodeType="withEffect">
                                  <p:stCondLst>
                                    <p:cond delay="0"/>
                                  </p:stCondLst>
                                  <p:childTnLst>
                                    <p:animEffect transition="out" filter="fade">
                                      <p:cBhvr>
                                        <p:cTn id="28" dur="350"/>
                                        <p:tgtEl>
                                          <p:spTgt spid="12"/>
                                        </p:tgtEl>
                                      </p:cBhvr>
                                    </p:animEffect>
                                    <p:set>
                                      <p:cBhvr>
                                        <p:cTn id="29" dur="1" fill="hold">
                                          <p:stCondLst>
                                            <p:cond delay="349"/>
                                          </p:stCondLst>
                                        </p:cTn>
                                        <p:tgtEl>
                                          <p:spTgt spid="12"/>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350"/>
                                        <p:tgtEl>
                                          <p:spTgt spid="2"/>
                                        </p:tgtEl>
                                      </p:cBhvr>
                                    </p:animEffect>
                                    <p:set>
                                      <p:cBhvr>
                                        <p:cTn id="32" dur="1" fill="hold">
                                          <p:stCondLst>
                                            <p:cond delay="349"/>
                                          </p:stCondLst>
                                        </p:cTn>
                                        <p:tgtEl>
                                          <p:spTgt spid="2"/>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42" presetClass="path" presetSubtype="0" accel="50000" decel="50000" fill="hold" grpId="0" nodeType="withEffect">
                                  <p:stCondLst>
                                    <p:cond delay="0"/>
                                  </p:stCondLst>
                                  <p:childTnLst>
                                    <p:animMotion origin="layout" path="M -1.04167E-6 2.22222E-6 L 0.03984 -0.00023 " pathEditMode="relative" rAng="0" ptsTypes="AA">
                                      <p:cBhvr>
                                        <p:cTn id="36" dur="350" fill="hold"/>
                                        <p:tgtEl>
                                          <p:spTgt spid="22"/>
                                        </p:tgtEl>
                                        <p:attrNameLst>
                                          <p:attrName>ppt_x</p:attrName>
                                          <p:attrName>ppt_y</p:attrName>
                                        </p:attrNameLst>
                                      </p:cBhvr>
                                      <p:rCtr x="1992" y="-23"/>
                                    </p:animMotion>
                                  </p:childTnLst>
                                </p:cTn>
                              </p:par>
                              <p:par>
                                <p:cTn id="37" presetID="42" presetClass="path" presetSubtype="0" accel="50000" decel="50000" fill="hold" grpId="0" nodeType="withEffect">
                                  <p:stCondLst>
                                    <p:cond delay="0"/>
                                  </p:stCondLst>
                                  <p:childTnLst>
                                    <p:animMotion origin="layout" path="M -1.25E-6 7.40741E-7 L 0.03985 -0.00023 " pathEditMode="relative" rAng="0" ptsTypes="AA">
                                      <p:cBhvr>
                                        <p:cTn id="38" dur="350" fill="hold"/>
                                        <p:tgtEl>
                                          <p:spTgt spid="23"/>
                                        </p:tgtEl>
                                        <p:attrNameLst>
                                          <p:attrName>ppt_x</p:attrName>
                                          <p:attrName>ppt_y</p:attrName>
                                        </p:attrNameLst>
                                      </p:cBhvr>
                                      <p:rCtr x="1992" y="-23"/>
                                    </p:animMotion>
                                  </p:childTnLst>
                                </p:cTn>
                              </p:par>
                            </p:childTnLst>
                          </p:cTn>
                        </p:par>
                        <p:par>
                          <p:cTn id="39" fill="hold">
                            <p:stCondLst>
                              <p:cond delay="800"/>
                            </p:stCondLst>
                            <p:childTnLst>
                              <p:par>
                                <p:cTn id="40" presetID="10" presetClass="exit" presetSubtype="0" fill="hold" grpId="2" nodeType="afterEffect">
                                  <p:stCondLst>
                                    <p:cond delay="0"/>
                                  </p:stCondLst>
                                  <p:childTnLst>
                                    <p:animEffect transition="out" filter="fade">
                                      <p:cBhvr>
                                        <p:cTn id="41" dur="500"/>
                                        <p:tgtEl>
                                          <p:spTgt spid="23"/>
                                        </p:tgtEl>
                                      </p:cBhvr>
                                    </p:animEffect>
                                    <p:set>
                                      <p:cBhvr>
                                        <p:cTn id="4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3" grpId="2" animBg="1"/>
      <p:bldP spid="12" grpId="0" animBg="1"/>
      <p:bldP spid="2" grpId="0" animBg="1"/>
      <p:bldP spid="22" grpId="0" animBg="1"/>
      <p:bldP spid="5" grpId="0" animBg="1"/>
      <p:bldP spid="6" grpId="0"/>
      <p:bldP spid="26" grpId="0"/>
      <p:bldP spid="27" grpId="0"/>
      <p:bldP spid="28" grpId="0"/>
      <p:bldP spid="29" grpId="0"/>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2" name="After Universal GMS Doze: Switch">
            <a:extLst>
              <a:ext uri="{FF2B5EF4-FFF2-40B4-BE49-F238E27FC236}">
                <a16:creationId xmlns:a16="http://schemas.microsoft.com/office/drawing/2014/main" id="{C66DAF85-5AAE-15E5-FDE0-FF802952C650}"/>
              </a:ext>
            </a:extLst>
          </p:cNvPr>
          <p:cNvSpPr/>
          <p:nvPr/>
        </p:nvSpPr>
        <p:spPr>
          <a:xfrm>
            <a:off x="5599340" y="1226530"/>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bg1"/>
                </a:solidFill>
                <a:latin typeface="Noto Sans SC" panose="020B0500000000000000" pitchFamily="34" charset="-122"/>
                <a:ea typeface="Noto Sans SC" panose="020B0500000000000000" pitchFamily="34" charset="-122"/>
              </a:rPr>
              <a:t>Cayicon</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4" name="After Switch Framework">
            <a:extLst>
              <a:ext uri="{FF2B5EF4-FFF2-40B4-BE49-F238E27FC236}">
                <a16:creationId xmlns:a16="http://schemas.microsoft.com/office/drawing/2014/main" id="{22764BA9-3F1F-CE45-9FCD-7083E8A0F555}"/>
              </a:ext>
            </a:extLst>
          </p:cNvPr>
          <p:cNvSpPr/>
          <p:nvPr/>
        </p:nvSpPr>
        <p:spPr>
          <a:xfrm>
            <a:off x="10204758" y="1517211"/>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After Switch Button">
            <a:extLst>
              <a:ext uri="{FF2B5EF4-FFF2-40B4-BE49-F238E27FC236}">
                <a16:creationId xmlns:a16="http://schemas.microsoft.com/office/drawing/2014/main" id="{EF9A01BA-4A85-93F4-37CB-5ABA6C835E0F}"/>
              </a:ext>
            </a:extLst>
          </p:cNvPr>
          <p:cNvSpPr/>
          <p:nvPr/>
        </p:nvSpPr>
        <p:spPr>
          <a:xfrm>
            <a:off x="10759778" y="1569159"/>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Universal GMS Doze: Title">
            <a:extLst>
              <a:ext uri="{FF2B5EF4-FFF2-40B4-BE49-F238E27FC236}">
                <a16:creationId xmlns:a16="http://schemas.microsoft.com/office/drawing/2014/main" id="{3E6A0713-CD66-00D8-3FED-F09DD74F5D8A}"/>
              </a:ext>
            </a:extLst>
          </p:cNvPr>
          <p:cNvSpPr txBox="1"/>
          <p:nvPr/>
        </p:nvSpPr>
        <p:spPr>
          <a:xfrm>
            <a:off x="5727249" y="327567"/>
            <a:ext cx="1600118" cy="523220"/>
          </a:xfrm>
          <a:prstGeom prst="rect">
            <a:avLst/>
          </a:prstGeom>
          <a:noFill/>
        </p:spPr>
        <p:txBody>
          <a:bodyPr wrap="none" rtlCol="0">
            <a:spAutoFit/>
          </a:bodyPr>
          <a:lstStyle/>
          <a:p>
            <a:r>
              <a:rPr lang="en-US" altLang="zh-CN" sz="2800" b="1">
                <a:solidFill>
                  <a:schemeClr val="tx1">
                    <a:lumMod val="75000"/>
                    <a:lumOff val="25000"/>
                  </a:schemeClr>
                </a:solidFill>
                <a:latin typeface="Noto Sans SC" panose="020B0500000000000000" pitchFamily="34" charset="-122"/>
                <a:ea typeface="Noto Sans SC" panose="020B0500000000000000" pitchFamily="34" charset="-122"/>
              </a:rPr>
              <a:t>Cayicon</a:t>
            </a:r>
          </a:p>
        </p:txBody>
      </p:sp>
      <p:sp>
        <p:nvSpPr>
          <p:cNvPr id="12" name="Universal GMS Doze: Subtitle">
            <a:extLst>
              <a:ext uri="{FF2B5EF4-FFF2-40B4-BE49-F238E27FC236}">
                <a16:creationId xmlns:a16="http://schemas.microsoft.com/office/drawing/2014/main" id="{C44BE268-2DBA-9E63-EA6C-B203F54FAB01}"/>
              </a:ext>
            </a:extLst>
          </p:cNvPr>
          <p:cNvSpPr txBox="1"/>
          <p:nvPr/>
        </p:nvSpPr>
        <p:spPr>
          <a:xfrm>
            <a:off x="5727249" y="2509016"/>
            <a:ext cx="5563511" cy="369332"/>
          </a:xfrm>
          <a:prstGeom prst="rect">
            <a:avLst/>
          </a:prstGeom>
          <a:noFill/>
        </p:spPr>
        <p:txBody>
          <a:bodyPr wrap="none" rtlCol="0">
            <a:spAutoFit/>
          </a:bodyPr>
          <a:lstStyle/>
          <a:p>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Cayicon</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为</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Pixel</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Launcher</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提供更多主题图标功能。</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13" name="文本框 12">
            <a:extLst>
              <a:ext uri="{FF2B5EF4-FFF2-40B4-BE49-F238E27FC236}">
                <a16:creationId xmlns:a16="http://schemas.microsoft.com/office/drawing/2014/main" id="{F7A9367D-F467-7C24-3A91-B5B5DB819C81}"/>
              </a:ext>
            </a:extLst>
          </p:cNvPr>
          <p:cNvSpPr txBox="1"/>
          <p:nvPr/>
        </p:nvSpPr>
        <p:spPr>
          <a:xfrm>
            <a:off x="5727249" y="3427198"/>
            <a:ext cx="4458272" cy="461665"/>
          </a:xfrm>
          <a:prstGeom prst="rect">
            <a:avLst/>
          </a:prstGeom>
          <a:noFill/>
        </p:spPr>
        <p:txBody>
          <a:bodyPr wrap="none" rtlCol="0">
            <a:spAutoFit/>
          </a:bodyPr>
          <a:lstStyle/>
          <a:p>
            <a:r>
              <a:rPr lang="zh-CN" altLang="en-US" sz="2400" b="1">
                <a:solidFill>
                  <a:schemeClr val="tx1">
                    <a:lumMod val="75000"/>
                    <a:lumOff val="25000"/>
                  </a:schemeClr>
                </a:solidFill>
                <a:ea typeface="Noto Sans SC" panose="020B0500000000000000" pitchFamily="34" charset="-122"/>
              </a:rPr>
              <a:t>自适应图标在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Android</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8</a:t>
            </a:r>
            <a:r>
              <a:rPr lang="zh-CN" altLang="en-US" sz="2400" b="1">
                <a:solidFill>
                  <a:schemeClr val="tx1">
                    <a:lumMod val="75000"/>
                    <a:lumOff val="25000"/>
                  </a:schemeClr>
                </a:solidFill>
                <a:ea typeface="Noto Sans SC" panose="020B0500000000000000" pitchFamily="34" charset="-122"/>
              </a:rPr>
              <a:t>被引入</a:t>
            </a:r>
          </a:p>
        </p:txBody>
      </p:sp>
      <p:sp>
        <p:nvSpPr>
          <p:cNvPr id="14" name="Universal GMS Doze: Subtitle">
            <a:extLst>
              <a:ext uri="{FF2B5EF4-FFF2-40B4-BE49-F238E27FC236}">
                <a16:creationId xmlns:a16="http://schemas.microsoft.com/office/drawing/2014/main" id="{3187B7A8-22BB-FD78-05EF-D5514BD61FEA}"/>
              </a:ext>
            </a:extLst>
          </p:cNvPr>
          <p:cNvSpPr txBox="1"/>
          <p:nvPr/>
        </p:nvSpPr>
        <p:spPr>
          <a:xfrm>
            <a:off x="5727249" y="3817463"/>
            <a:ext cx="3959738"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系统可以自由裁切图标至不同的形状</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15" name="文本框 14">
            <a:extLst>
              <a:ext uri="{FF2B5EF4-FFF2-40B4-BE49-F238E27FC236}">
                <a16:creationId xmlns:a16="http://schemas.microsoft.com/office/drawing/2014/main" id="{60257773-CF35-467D-E8C7-6FD697A5F042}"/>
              </a:ext>
            </a:extLst>
          </p:cNvPr>
          <p:cNvSpPr txBox="1"/>
          <p:nvPr/>
        </p:nvSpPr>
        <p:spPr>
          <a:xfrm>
            <a:off x="5727249" y="4279128"/>
            <a:ext cx="4378250"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主题图标在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Android</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12</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被引入</a:t>
            </a:r>
          </a:p>
        </p:txBody>
      </p:sp>
      <p:sp>
        <p:nvSpPr>
          <p:cNvPr id="16" name="Universal GMS Doze: Subtitle">
            <a:extLst>
              <a:ext uri="{FF2B5EF4-FFF2-40B4-BE49-F238E27FC236}">
                <a16:creationId xmlns:a16="http://schemas.microsoft.com/office/drawing/2014/main" id="{EDBBD7FD-BFCD-75E5-69B1-2ECC56E027A4}"/>
              </a:ext>
            </a:extLst>
          </p:cNvPr>
          <p:cNvSpPr txBox="1"/>
          <p:nvPr/>
        </p:nvSpPr>
        <p:spPr>
          <a:xfrm>
            <a:off x="5727249" y="4669393"/>
            <a:ext cx="4801314"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符合设计规范的图标会被自动转化为主题图标</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17" name="文本框 16">
            <a:extLst>
              <a:ext uri="{FF2B5EF4-FFF2-40B4-BE49-F238E27FC236}">
                <a16:creationId xmlns:a16="http://schemas.microsoft.com/office/drawing/2014/main" id="{31D86831-DAD9-8333-1F12-B9AF58623E0D}"/>
              </a:ext>
            </a:extLst>
          </p:cNvPr>
          <p:cNvSpPr txBox="1"/>
          <p:nvPr/>
        </p:nvSpPr>
        <p:spPr>
          <a:xfrm>
            <a:off x="5727249" y="5131058"/>
            <a:ext cx="3858749" cy="461665"/>
          </a:xfrm>
          <a:prstGeom prst="rect">
            <a:avLst/>
          </a:prstGeom>
          <a:noFill/>
        </p:spPr>
        <p:txBody>
          <a:bodyPr wrap="none" rtlCol="0">
            <a:spAutoFit/>
          </a:bodyP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Cayicon</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适配了更多的应用</a:t>
            </a:r>
          </a:p>
        </p:txBody>
      </p:sp>
      <p:sp>
        <p:nvSpPr>
          <p:cNvPr id="18" name="Universal GMS Doze: Subtitle">
            <a:extLst>
              <a:ext uri="{FF2B5EF4-FFF2-40B4-BE49-F238E27FC236}">
                <a16:creationId xmlns:a16="http://schemas.microsoft.com/office/drawing/2014/main" id="{4C504066-0654-64F0-9CEA-8AC0B6AD8647}"/>
              </a:ext>
            </a:extLst>
          </p:cNvPr>
          <p:cNvSpPr txBox="1"/>
          <p:nvPr/>
        </p:nvSpPr>
        <p:spPr>
          <a:xfrm>
            <a:off x="5727249" y="5521323"/>
            <a:ext cx="3954929"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在设置中打开主题图标功能即可启用</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19" name="图片 18" descr="卡通人物&#10;&#10;低可信度描述已自动生成">
            <a:extLst>
              <a:ext uri="{FF2B5EF4-FFF2-40B4-BE49-F238E27FC236}">
                <a16:creationId xmlns:a16="http://schemas.microsoft.com/office/drawing/2014/main" id="{E24E4A47-DB52-3184-E771-7FCB172D5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8497" y="168306"/>
            <a:ext cx="841742" cy="841742"/>
          </a:xfrm>
          <a:prstGeom prst="rect">
            <a:avLst/>
          </a:prstGeom>
        </p:spPr>
      </p:pic>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535558" y="-240994"/>
            <a:ext cx="3363598" cy="7116051"/>
          </a:xfrm>
          <a:prstGeom prst="rect">
            <a:avLst/>
          </a:prstGeom>
          <a:ln>
            <a:noFill/>
          </a:ln>
          <a:effectLst/>
        </p:spPr>
      </p:pic>
      <p:pic>
        <p:nvPicPr>
          <p:cNvPr id="6" name="Mask Background L" descr="A variety of masks applied to an adaptive icon wireframe">
            <a:extLst>
              <a:ext uri="{FF2B5EF4-FFF2-40B4-BE49-F238E27FC236}">
                <a16:creationId xmlns:a16="http://schemas.microsoft.com/office/drawing/2014/main" id="{2F155566-5065-C4FA-3B07-00073F94D8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608" y="-5053888"/>
            <a:ext cx="4899156" cy="4899156"/>
          </a:xfrm>
          <a:prstGeom prst="roundRect">
            <a:avLst>
              <a:gd name="adj" fmla="val 24718"/>
            </a:avLst>
          </a:prstGeom>
          <a:noFill/>
          <a:extLst>
            <a:ext uri="{909E8E84-426E-40DD-AFC4-6F175D3DCCD1}">
              <a14:hiddenFill xmlns:a14="http://schemas.microsoft.com/office/drawing/2010/main">
                <a:solidFill>
                  <a:srgbClr val="FFFFFF"/>
                </a:solidFill>
              </a14:hiddenFill>
            </a:ext>
          </a:extLst>
        </p:spPr>
      </p:pic>
      <p:pic>
        <p:nvPicPr>
          <p:cNvPr id="7" name="Mask Background R" descr="A variety of masks applied to an adaptive icon">
            <a:extLst>
              <a:ext uri="{FF2B5EF4-FFF2-40B4-BE49-F238E27FC236}">
                <a16:creationId xmlns:a16="http://schemas.microsoft.com/office/drawing/2014/main" id="{D638168F-1C09-446D-84DC-732F5048D4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4965" y="-5201843"/>
            <a:ext cx="5153770" cy="5118827"/>
          </a:xfrm>
          <a:prstGeom prst="roundRect">
            <a:avLst>
              <a:gd name="adj" fmla="val 21921"/>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81769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After Universal GMS Doze: Switch">
            <a:extLst>
              <a:ext uri="{FF2B5EF4-FFF2-40B4-BE49-F238E27FC236}">
                <a16:creationId xmlns:a16="http://schemas.microsoft.com/office/drawing/2014/main" id="{ACA23421-0BFE-FCFD-AEC6-D55E9D7310B4}"/>
              </a:ext>
            </a:extLst>
          </p:cNvPr>
          <p:cNvSpPr/>
          <p:nvPr/>
        </p:nvSpPr>
        <p:spPr>
          <a:xfrm>
            <a:off x="12323990" y="1228332"/>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bg1"/>
                </a:solidFill>
                <a:latin typeface="Noto Sans SC" panose="020B0500000000000000" pitchFamily="34" charset="-122"/>
                <a:ea typeface="Noto Sans SC" panose="020B0500000000000000" pitchFamily="34" charset="-122"/>
              </a:rPr>
              <a:t>Cayicon</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4" name="After Switch Framework">
            <a:extLst>
              <a:ext uri="{FF2B5EF4-FFF2-40B4-BE49-F238E27FC236}">
                <a16:creationId xmlns:a16="http://schemas.microsoft.com/office/drawing/2014/main" id="{9C18BCBF-21F3-090C-F972-2BA8E8B8DD9C}"/>
              </a:ext>
            </a:extLst>
          </p:cNvPr>
          <p:cNvSpPr/>
          <p:nvPr/>
        </p:nvSpPr>
        <p:spPr>
          <a:xfrm>
            <a:off x="16929408" y="1519013"/>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Switch Framework">
            <a:extLst>
              <a:ext uri="{FF2B5EF4-FFF2-40B4-BE49-F238E27FC236}">
                <a16:creationId xmlns:a16="http://schemas.microsoft.com/office/drawing/2014/main" id="{6334995B-98E0-B595-FEE1-E26E2FC7FB8A}"/>
              </a:ext>
            </a:extLst>
          </p:cNvPr>
          <p:cNvSpPr/>
          <p:nvPr/>
        </p:nvSpPr>
        <p:spPr>
          <a:xfrm>
            <a:off x="16929408" y="1517211"/>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After Switch Button">
            <a:extLst>
              <a:ext uri="{FF2B5EF4-FFF2-40B4-BE49-F238E27FC236}">
                <a16:creationId xmlns:a16="http://schemas.microsoft.com/office/drawing/2014/main" id="{BFF595DC-E70C-BB83-6E36-0EEC21EB0FAE}"/>
              </a:ext>
            </a:extLst>
          </p:cNvPr>
          <p:cNvSpPr/>
          <p:nvPr/>
        </p:nvSpPr>
        <p:spPr>
          <a:xfrm>
            <a:off x="17484428" y="1570961"/>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Universal GMS Doze: Title">
            <a:extLst>
              <a:ext uri="{FF2B5EF4-FFF2-40B4-BE49-F238E27FC236}">
                <a16:creationId xmlns:a16="http://schemas.microsoft.com/office/drawing/2014/main" id="{163DAE38-4BB5-C836-45DB-115A0339072A}"/>
              </a:ext>
            </a:extLst>
          </p:cNvPr>
          <p:cNvSpPr txBox="1"/>
          <p:nvPr/>
        </p:nvSpPr>
        <p:spPr>
          <a:xfrm>
            <a:off x="12451899" y="329369"/>
            <a:ext cx="1600118" cy="523220"/>
          </a:xfrm>
          <a:prstGeom prst="rect">
            <a:avLst/>
          </a:prstGeom>
          <a:noFill/>
        </p:spPr>
        <p:txBody>
          <a:bodyPr wrap="none" rtlCol="0">
            <a:spAutoFit/>
          </a:bodyPr>
          <a:lstStyle/>
          <a:p>
            <a:r>
              <a:rPr lang="en-US" altLang="zh-CN" sz="2800" b="1">
                <a:solidFill>
                  <a:schemeClr val="tx1">
                    <a:lumMod val="75000"/>
                    <a:lumOff val="25000"/>
                  </a:schemeClr>
                </a:solidFill>
                <a:latin typeface="Noto Sans SC" panose="020B0500000000000000" pitchFamily="34" charset="-122"/>
                <a:ea typeface="Noto Sans SC" panose="020B0500000000000000" pitchFamily="34" charset="-122"/>
              </a:rPr>
              <a:t>Cayicon</a:t>
            </a:r>
          </a:p>
        </p:txBody>
      </p:sp>
      <p:sp>
        <p:nvSpPr>
          <p:cNvPr id="20" name="Universal GMS Doze: Subtitle">
            <a:extLst>
              <a:ext uri="{FF2B5EF4-FFF2-40B4-BE49-F238E27FC236}">
                <a16:creationId xmlns:a16="http://schemas.microsoft.com/office/drawing/2014/main" id="{5ACCFC7E-C25D-840F-F8E0-E8752EBC41B8}"/>
              </a:ext>
            </a:extLst>
          </p:cNvPr>
          <p:cNvSpPr txBox="1"/>
          <p:nvPr/>
        </p:nvSpPr>
        <p:spPr>
          <a:xfrm>
            <a:off x="12451899" y="2510818"/>
            <a:ext cx="5563511" cy="369332"/>
          </a:xfrm>
          <a:prstGeom prst="rect">
            <a:avLst/>
          </a:prstGeom>
          <a:noFill/>
        </p:spPr>
        <p:txBody>
          <a:bodyPr wrap="none" rtlCol="0">
            <a:spAutoFit/>
          </a:bodyPr>
          <a:lstStyle/>
          <a:p>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Cayicon</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为</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Pixel</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Launcher</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提供更多主题图标功能。</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2" name="文本框 21">
            <a:extLst>
              <a:ext uri="{FF2B5EF4-FFF2-40B4-BE49-F238E27FC236}">
                <a16:creationId xmlns:a16="http://schemas.microsoft.com/office/drawing/2014/main" id="{642A310F-DCDD-9F60-C493-A548738D6EB1}"/>
              </a:ext>
            </a:extLst>
          </p:cNvPr>
          <p:cNvSpPr txBox="1"/>
          <p:nvPr/>
        </p:nvSpPr>
        <p:spPr>
          <a:xfrm>
            <a:off x="12451899" y="3429000"/>
            <a:ext cx="4458272" cy="461665"/>
          </a:xfrm>
          <a:prstGeom prst="rect">
            <a:avLst/>
          </a:prstGeom>
          <a:noFill/>
        </p:spPr>
        <p:txBody>
          <a:bodyPr wrap="none" rtlCol="0">
            <a:spAutoFit/>
          </a:bodyPr>
          <a:lstStyle/>
          <a:p>
            <a:r>
              <a:rPr lang="zh-CN" altLang="en-US" sz="2400" b="1">
                <a:solidFill>
                  <a:schemeClr val="tx1">
                    <a:lumMod val="75000"/>
                    <a:lumOff val="25000"/>
                  </a:schemeClr>
                </a:solidFill>
                <a:ea typeface="Noto Sans SC" panose="020B0500000000000000" pitchFamily="34" charset="-122"/>
              </a:rPr>
              <a:t>自适应图标在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Android</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8</a:t>
            </a:r>
            <a:r>
              <a:rPr lang="zh-CN" altLang="en-US" sz="2400" b="1">
                <a:solidFill>
                  <a:schemeClr val="tx1">
                    <a:lumMod val="75000"/>
                    <a:lumOff val="25000"/>
                  </a:schemeClr>
                </a:solidFill>
                <a:ea typeface="Noto Sans SC" panose="020B0500000000000000" pitchFamily="34" charset="-122"/>
              </a:rPr>
              <a:t>被引入</a:t>
            </a:r>
          </a:p>
        </p:txBody>
      </p:sp>
      <p:sp>
        <p:nvSpPr>
          <p:cNvPr id="23" name="Universal GMS Doze: Subtitle">
            <a:extLst>
              <a:ext uri="{FF2B5EF4-FFF2-40B4-BE49-F238E27FC236}">
                <a16:creationId xmlns:a16="http://schemas.microsoft.com/office/drawing/2014/main" id="{64040707-A5C6-7E76-9ABF-76561A075556}"/>
              </a:ext>
            </a:extLst>
          </p:cNvPr>
          <p:cNvSpPr txBox="1"/>
          <p:nvPr/>
        </p:nvSpPr>
        <p:spPr>
          <a:xfrm>
            <a:off x="12451899" y="3819265"/>
            <a:ext cx="3959738"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系统可以自由裁切图标至不同的形状</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4" name="文本框 23">
            <a:extLst>
              <a:ext uri="{FF2B5EF4-FFF2-40B4-BE49-F238E27FC236}">
                <a16:creationId xmlns:a16="http://schemas.microsoft.com/office/drawing/2014/main" id="{A12D44CB-78E8-A4C2-81E3-96AB0DA247A2}"/>
              </a:ext>
            </a:extLst>
          </p:cNvPr>
          <p:cNvSpPr txBox="1"/>
          <p:nvPr/>
        </p:nvSpPr>
        <p:spPr>
          <a:xfrm>
            <a:off x="12451899" y="4280930"/>
            <a:ext cx="4378250"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主题图标在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Android</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12</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被引入</a:t>
            </a:r>
          </a:p>
        </p:txBody>
      </p:sp>
      <p:sp>
        <p:nvSpPr>
          <p:cNvPr id="25" name="Universal GMS Doze: Subtitle">
            <a:extLst>
              <a:ext uri="{FF2B5EF4-FFF2-40B4-BE49-F238E27FC236}">
                <a16:creationId xmlns:a16="http://schemas.microsoft.com/office/drawing/2014/main" id="{C574C415-CC7F-32A8-C8CE-F952D2D7DC8F}"/>
              </a:ext>
            </a:extLst>
          </p:cNvPr>
          <p:cNvSpPr txBox="1"/>
          <p:nvPr/>
        </p:nvSpPr>
        <p:spPr>
          <a:xfrm>
            <a:off x="12451899" y="4671195"/>
            <a:ext cx="4801314"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符合设计规范的图标会被自动转化为主题图标</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6" name="文本框 25">
            <a:extLst>
              <a:ext uri="{FF2B5EF4-FFF2-40B4-BE49-F238E27FC236}">
                <a16:creationId xmlns:a16="http://schemas.microsoft.com/office/drawing/2014/main" id="{3BC46C96-279C-4524-DC1A-0AE0190F65B8}"/>
              </a:ext>
            </a:extLst>
          </p:cNvPr>
          <p:cNvSpPr txBox="1"/>
          <p:nvPr/>
        </p:nvSpPr>
        <p:spPr>
          <a:xfrm>
            <a:off x="12451899" y="5132860"/>
            <a:ext cx="3858749" cy="461665"/>
          </a:xfrm>
          <a:prstGeom prst="rect">
            <a:avLst/>
          </a:prstGeom>
          <a:noFill/>
        </p:spPr>
        <p:txBody>
          <a:bodyPr wrap="none" rtlCol="0">
            <a:spAutoFit/>
          </a:bodyP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Cayicon</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适配了更多的应用</a:t>
            </a:r>
          </a:p>
        </p:txBody>
      </p:sp>
      <p:sp>
        <p:nvSpPr>
          <p:cNvPr id="27" name="Universal GMS Doze: Subtitle">
            <a:extLst>
              <a:ext uri="{FF2B5EF4-FFF2-40B4-BE49-F238E27FC236}">
                <a16:creationId xmlns:a16="http://schemas.microsoft.com/office/drawing/2014/main" id="{6351C5B1-9F6B-3C6D-6DC1-F10B97110B41}"/>
              </a:ext>
            </a:extLst>
          </p:cNvPr>
          <p:cNvSpPr txBox="1"/>
          <p:nvPr/>
        </p:nvSpPr>
        <p:spPr>
          <a:xfrm>
            <a:off x="12451899" y="5523125"/>
            <a:ext cx="3954929"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在设置中打开主题图标功能即可启用</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28" name="图片 27" descr="卡通人物&#10;&#10;低可信度描述已自动生成">
            <a:extLst>
              <a:ext uri="{FF2B5EF4-FFF2-40B4-BE49-F238E27FC236}">
                <a16:creationId xmlns:a16="http://schemas.microsoft.com/office/drawing/2014/main" id="{A2ADB8A4-BF6E-51CE-F2EA-B5225C96D1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03147" y="170108"/>
            <a:ext cx="841742" cy="841742"/>
          </a:xfrm>
          <a:prstGeom prst="rect">
            <a:avLst/>
          </a:prstGeom>
        </p:spPr>
      </p:pic>
      <p:pic>
        <p:nvPicPr>
          <p:cNvPr id="2050" name="Icon crop Mid" descr="Isometric illustration of creating an adaptive icon">
            <a:extLst>
              <a:ext uri="{FF2B5EF4-FFF2-40B4-BE49-F238E27FC236}">
                <a16:creationId xmlns:a16="http://schemas.microsoft.com/office/drawing/2014/main" id="{68B24AF3-B652-40BF-ADC6-EA72AA2F48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0488" y="-7124352"/>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Mask Background L" descr="A variety of masks applied to an adaptive icon wireframe">
            <a:extLst>
              <a:ext uri="{FF2B5EF4-FFF2-40B4-BE49-F238E27FC236}">
                <a16:creationId xmlns:a16="http://schemas.microsoft.com/office/drawing/2014/main" id="{BF2CB8CF-3B1F-CE22-E3BC-7F20A49E1C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770" y="1071786"/>
            <a:ext cx="4899156" cy="4899156"/>
          </a:xfrm>
          <a:prstGeom prst="roundRect">
            <a:avLst>
              <a:gd name="adj" fmla="val 24718"/>
            </a:avLst>
          </a:prstGeom>
          <a:noFill/>
          <a:extLst>
            <a:ext uri="{909E8E84-426E-40DD-AFC4-6F175D3DCCD1}">
              <a14:hiddenFill xmlns:a14="http://schemas.microsoft.com/office/drawing/2010/main">
                <a:solidFill>
                  <a:srgbClr val="FFFFFF"/>
                </a:solidFill>
              </a14:hiddenFill>
            </a:ext>
          </a:extLst>
        </p:spPr>
      </p:pic>
      <p:pic>
        <p:nvPicPr>
          <p:cNvPr id="7" name="Mask Background R" descr="A variety of masks applied to an adaptive icon">
            <a:extLst>
              <a:ext uri="{FF2B5EF4-FFF2-40B4-BE49-F238E27FC236}">
                <a16:creationId xmlns:a16="http://schemas.microsoft.com/office/drawing/2014/main" id="{AAA87194-014E-38C5-81F5-9C20BA3A96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7127" y="923831"/>
            <a:ext cx="5153770" cy="5118827"/>
          </a:xfrm>
          <a:prstGeom prst="roundRect">
            <a:avLst>
              <a:gd name="adj" fmla="val 21921"/>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3478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Mask Background L" descr="A variety of masks applied to an adaptive icon wireframe">
            <a:extLst>
              <a:ext uri="{FF2B5EF4-FFF2-40B4-BE49-F238E27FC236}">
                <a16:creationId xmlns:a16="http://schemas.microsoft.com/office/drawing/2014/main" id="{F6ABE4A8-8575-148D-86E0-008EBC3CF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7009" y="1071786"/>
            <a:ext cx="4899156" cy="4899156"/>
          </a:xfrm>
          <a:prstGeom prst="roundRect">
            <a:avLst>
              <a:gd name="adj" fmla="val 24718"/>
            </a:avLst>
          </a:prstGeom>
          <a:noFill/>
          <a:extLst>
            <a:ext uri="{909E8E84-426E-40DD-AFC4-6F175D3DCCD1}">
              <a14:hiddenFill xmlns:a14="http://schemas.microsoft.com/office/drawing/2010/main">
                <a:solidFill>
                  <a:srgbClr val="FFFFFF"/>
                </a:solidFill>
              </a14:hiddenFill>
            </a:ext>
          </a:extLst>
        </p:spPr>
      </p:pic>
      <p:pic>
        <p:nvPicPr>
          <p:cNvPr id="4" name="Mask Background R" descr="A variety of masks applied to an adaptive icon">
            <a:extLst>
              <a:ext uri="{FF2B5EF4-FFF2-40B4-BE49-F238E27FC236}">
                <a16:creationId xmlns:a16="http://schemas.microsoft.com/office/drawing/2014/main" id="{F63C4B7A-20F5-ACC4-BD27-7BCD10C35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68004" y="923831"/>
            <a:ext cx="5153770" cy="5118827"/>
          </a:xfrm>
          <a:prstGeom prst="roundRect">
            <a:avLst>
              <a:gd name="adj" fmla="val 21921"/>
            </a:avLst>
          </a:prstGeom>
          <a:noFill/>
          <a:extLst>
            <a:ext uri="{909E8E84-426E-40DD-AFC4-6F175D3DCCD1}">
              <a14:hiddenFill xmlns:a14="http://schemas.microsoft.com/office/drawing/2010/main">
                <a:solidFill>
                  <a:srgbClr val="FFFFFF"/>
                </a:solidFill>
              </a14:hiddenFill>
            </a:ext>
          </a:extLst>
        </p:spPr>
      </p:pic>
      <p:pic>
        <p:nvPicPr>
          <p:cNvPr id="2050" name="Icon crop Mid" descr="Isometric illustration of creating an adaptive icon">
            <a:extLst>
              <a:ext uri="{FF2B5EF4-FFF2-40B4-BE49-F238E27FC236}">
                <a16:creationId xmlns:a16="http://schemas.microsoft.com/office/drawing/2014/main" id="{68B24AF3-B652-40BF-ADC6-EA72AA2F48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3023" y="36513"/>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Icon onDrag L">
            <a:extLst>
              <a:ext uri="{FF2B5EF4-FFF2-40B4-BE49-F238E27FC236}">
                <a16:creationId xmlns:a16="http://schemas.microsoft.com/office/drawing/2014/main" id="{AFBF731F-7F7B-EF9A-D9E8-35BC8828BE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520682" y="858411"/>
            <a:ext cx="5214203" cy="5214203"/>
          </a:xfrm>
          <a:prstGeom prst="roundRect">
            <a:avLst>
              <a:gd name="adj" fmla="val 27384"/>
            </a:avLst>
          </a:prstGeom>
          <a:noFill/>
          <a:extLst>
            <a:ext uri="{909E8E84-426E-40DD-AFC4-6F175D3DCCD1}">
              <a14:hiddenFill xmlns:a14="http://schemas.microsoft.com/office/drawing/2010/main">
                <a:solidFill>
                  <a:srgbClr val="FFFFFF"/>
                </a:solidFill>
              </a14:hiddenFill>
            </a:ext>
          </a:extLst>
        </p:spPr>
      </p:pic>
      <p:pic>
        <p:nvPicPr>
          <p:cNvPr id="1028" name="Icon onSelect R" descr="Demo of pickup animation applied to an adaptive icon">
            <a:extLst>
              <a:ext uri="{FF2B5EF4-FFF2-40B4-BE49-F238E27FC236}">
                <a16:creationId xmlns:a16="http://schemas.microsoft.com/office/drawing/2014/main" id="{243DE0DA-06C9-C7F9-14C7-21E413F58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59232" y="880116"/>
            <a:ext cx="5162542" cy="5162542"/>
          </a:xfrm>
          <a:prstGeom prst="roundRect">
            <a:avLst>
              <a:gd name="adj" fmla="val 25269"/>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90972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Mask crop Mid" descr="Isometric illustration of creating an adaptive icon">
            <a:extLst>
              <a:ext uri="{FF2B5EF4-FFF2-40B4-BE49-F238E27FC236}">
                <a16:creationId xmlns:a16="http://schemas.microsoft.com/office/drawing/2014/main" id="{68B24AF3-B652-40BF-ADC6-EA72AA2F48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1928" y="7212565"/>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6" name="Icon onDrag L">
            <a:extLst>
              <a:ext uri="{FF2B5EF4-FFF2-40B4-BE49-F238E27FC236}">
                <a16:creationId xmlns:a16="http://schemas.microsoft.com/office/drawing/2014/main" id="{CD4BA8E7-B096-505E-D7B0-A59A33E86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74579" y="869374"/>
            <a:ext cx="5214203" cy="5214203"/>
          </a:xfrm>
          <a:prstGeom prst="roundRect">
            <a:avLst>
              <a:gd name="adj" fmla="val 24461"/>
            </a:avLst>
          </a:prstGeom>
          <a:noFill/>
          <a:extLst>
            <a:ext uri="{909E8E84-426E-40DD-AFC4-6F175D3DCCD1}">
              <a14:hiddenFill xmlns:a14="http://schemas.microsoft.com/office/drawing/2010/main">
                <a:solidFill>
                  <a:srgbClr val="FFFFFF"/>
                </a:solidFill>
              </a14:hiddenFill>
            </a:ext>
          </a:extLst>
        </p:spPr>
      </p:pic>
      <p:pic>
        <p:nvPicPr>
          <p:cNvPr id="20" name="Icon onSelect R" descr="Demo of pickup animation applied to an adaptive icon">
            <a:extLst>
              <a:ext uri="{FF2B5EF4-FFF2-40B4-BE49-F238E27FC236}">
                <a16:creationId xmlns:a16="http://schemas.microsoft.com/office/drawing/2014/main" id="{28E8709C-56F2-3083-3490-4D3395F5E7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1005" y="921035"/>
            <a:ext cx="5162542" cy="5162542"/>
          </a:xfrm>
          <a:prstGeom prst="roundRect">
            <a:avLst>
              <a:gd name="adj" fmla="val 25269"/>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670448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2" name="After Universal GMS Doze: Switch">
            <a:extLst>
              <a:ext uri="{FF2B5EF4-FFF2-40B4-BE49-F238E27FC236}">
                <a16:creationId xmlns:a16="http://schemas.microsoft.com/office/drawing/2014/main" id="{C66DAF85-5AAE-15E5-FDE0-FF802952C650}"/>
              </a:ext>
            </a:extLst>
          </p:cNvPr>
          <p:cNvSpPr/>
          <p:nvPr/>
        </p:nvSpPr>
        <p:spPr>
          <a:xfrm>
            <a:off x="12381140" y="1226530"/>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bg1"/>
                </a:solidFill>
                <a:latin typeface="Noto Sans SC" panose="020B0500000000000000" pitchFamily="34" charset="-122"/>
                <a:ea typeface="Noto Sans SC" panose="020B0500000000000000" pitchFamily="34" charset="-122"/>
              </a:rPr>
              <a:t>Cayicon</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4" name="After Switch Framework">
            <a:extLst>
              <a:ext uri="{FF2B5EF4-FFF2-40B4-BE49-F238E27FC236}">
                <a16:creationId xmlns:a16="http://schemas.microsoft.com/office/drawing/2014/main" id="{22764BA9-3F1F-CE45-9FCD-7083E8A0F555}"/>
              </a:ext>
            </a:extLst>
          </p:cNvPr>
          <p:cNvSpPr/>
          <p:nvPr/>
        </p:nvSpPr>
        <p:spPr>
          <a:xfrm>
            <a:off x="16986558" y="1517211"/>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After Switch Button">
            <a:extLst>
              <a:ext uri="{FF2B5EF4-FFF2-40B4-BE49-F238E27FC236}">
                <a16:creationId xmlns:a16="http://schemas.microsoft.com/office/drawing/2014/main" id="{EF9A01BA-4A85-93F4-37CB-5ABA6C835E0F}"/>
              </a:ext>
            </a:extLst>
          </p:cNvPr>
          <p:cNvSpPr/>
          <p:nvPr/>
        </p:nvSpPr>
        <p:spPr>
          <a:xfrm>
            <a:off x="17541578" y="1569159"/>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Universal GMS Doze: Title">
            <a:extLst>
              <a:ext uri="{FF2B5EF4-FFF2-40B4-BE49-F238E27FC236}">
                <a16:creationId xmlns:a16="http://schemas.microsoft.com/office/drawing/2014/main" id="{3E6A0713-CD66-00D8-3FED-F09DD74F5D8A}"/>
              </a:ext>
            </a:extLst>
          </p:cNvPr>
          <p:cNvSpPr txBox="1"/>
          <p:nvPr/>
        </p:nvSpPr>
        <p:spPr>
          <a:xfrm>
            <a:off x="12509049" y="327567"/>
            <a:ext cx="1600118" cy="523220"/>
          </a:xfrm>
          <a:prstGeom prst="rect">
            <a:avLst/>
          </a:prstGeom>
          <a:noFill/>
        </p:spPr>
        <p:txBody>
          <a:bodyPr wrap="none" rtlCol="0">
            <a:spAutoFit/>
          </a:bodyPr>
          <a:lstStyle/>
          <a:p>
            <a:r>
              <a:rPr lang="en-US" altLang="zh-CN" sz="2800" b="1">
                <a:solidFill>
                  <a:schemeClr val="tx1">
                    <a:lumMod val="75000"/>
                    <a:lumOff val="25000"/>
                  </a:schemeClr>
                </a:solidFill>
                <a:latin typeface="Noto Sans SC" panose="020B0500000000000000" pitchFamily="34" charset="-122"/>
                <a:ea typeface="Noto Sans SC" panose="020B0500000000000000" pitchFamily="34" charset="-122"/>
              </a:rPr>
              <a:t>Cayicon</a:t>
            </a:r>
          </a:p>
        </p:txBody>
      </p:sp>
      <p:sp>
        <p:nvSpPr>
          <p:cNvPr id="12" name="Universal GMS Doze: Subtitle">
            <a:extLst>
              <a:ext uri="{FF2B5EF4-FFF2-40B4-BE49-F238E27FC236}">
                <a16:creationId xmlns:a16="http://schemas.microsoft.com/office/drawing/2014/main" id="{C44BE268-2DBA-9E63-EA6C-B203F54FAB01}"/>
              </a:ext>
            </a:extLst>
          </p:cNvPr>
          <p:cNvSpPr txBox="1"/>
          <p:nvPr/>
        </p:nvSpPr>
        <p:spPr>
          <a:xfrm>
            <a:off x="12509049" y="2509016"/>
            <a:ext cx="5563511" cy="369332"/>
          </a:xfrm>
          <a:prstGeom prst="rect">
            <a:avLst/>
          </a:prstGeom>
          <a:noFill/>
        </p:spPr>
        <p:txBody>
          <a:bodyPr wrap="none" rtlCol="0">
            <a:spAutoFit/>
          </a:bodyPr>
          <a:lstStyle/>
          <a:p>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Cayicon</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为</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Pixel</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Launcher</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提供更多主题图标功能。</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13" name="文本框 12">
            <a:extLst>
              <a:ext uri="{FF2B5EF4-FFF2-40B4-BE49-F238E27FC236}">
                <a16:creationId xmlns:a16="http://schemas.microsoft.com/office/drawing/2014/main" id="{F7A9367D-F467-7C24-3A91-B5B5DB819C81}"/>
              </a:ext>
            </a:extLst>
          </p:cNvPr>
          <p:cNvSpPr txBox="1"/>
          <p:nvPr/>
        </p:nvSpPr>
        <p:spPr>
          <a:xfrm>
            <a:off x="12509049" y="3427198"/>
            <a:ext cx="4458272" cy="461665"/>
          </a:xfrm>
          <a:prstGeom prst="rect">
            <a:avLst/>
          </a:prstGeom>
          <a:noFill/>
        </p:spPr>
        <p:txBody>
          <a:bodyPr wrap="none" rtlCol="0">
            <a:spAutoFit/>
          </a:bodyPr>
          <a:lstStyle/>
          <a:p>
            <a:r>
              <a:rPr lang="zh-CN" altLang="en-US" sz="2400" b="1">
                <a:solidFill>
                  <a:schemeClr val="tx1">
                    <a:lumMod val="75000"/>
                    <a:lumOff val="25000"/>
                  </a:schemeClr>
                </a:solidFill>
                <a:ea typeface="Noto Sans SC" panose="020B0500000000000000" pitchFamily="34" charset="-122"/>
              </a:rPr>
              <a:t>自适应图标在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Android</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8</a:t>
            </a:r>
            <a:r>
              <a:rPr lang="zh-CN" altLang="en-US" sz="2400" b="1">
                <a:solidFill>
                  <a:schemeClr val="tx1">
                    <a:lumMod val="75000"/>
                    <a:lumOff val="25000"/>
                  </a:schemeClr>
                </a:solidFill>
                <a:ea typeface="Noto Sans SC" panose="020B0500000000000000" pitchFamily="34" charset="-122"/>
              </a:rPr>
              <a:t>被引入</a:t>
            </a:r>
          </a:p>
        </p:txBody>
      </p:sp>
      <p:sp>
        <p:nvSpPr>
          <p:cNvPr id="14" name="Universal GMS Doze: Subtitle">
            <a:extLst>
              <a:ext uri="{FF2B5EF4-FFF2-40B4-BE49-F238E27FC236}">
                <a16:creationId xmlns:a16="http://schemas.microsoft.com/office/drawing/2014/main" id="{3187B7A8-22BB-FD78-05EF-D5514BD61FEA}"/>
              </a:ext>
            </a:extLst>
          </p:cNvPr>
          <p:cNvSpPr txBox="1"/>
          <p:nvPr/>
        </p:nvSpPr>
        <p:spPr>
          <a:xfrm>
            <a:off x="12509049" y="3817463"/>
            <a:ext cx="3959738"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系统可以自由裁切图标至不同的形状</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15" name="文本框 14">
            <a:extLst>
              <a:ext uri="{FF2B5EF4-FFF2-40B4-BE49-F238E27FC236}">
                <a16:creationId xmlns:a16="http://schemas.microsoft.com/office/drawing/2014/main" id="{60257773-CF35-467D-E8C7-6FD697A5F042}"/>
              </a:ext>
            </a:extLst>
          </p:cNvPr>
          <p:cNvSpPr txBox="1"/>
          <p:nvPr/>
        </p:nvSpPr>
        <p:spPr>
          <a:xfrm>
            <a:off x="12509049" y="4279128"/>
            <a:ext cx="4378250"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主题图标在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Android</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12</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被引入</a:t>
            </a:r>
          </a:p>
        </p:txBody>
      </p:sp>
      <p:sp>
        <p:nvSpPr>
          <p:cNvPr id="16" name="Universal GMS Doze: Subtitle">
            <a:extLst>
              <a:ext uri="{FF2B5EF4-FFF2-40B4-BE49-F238E27FC236}">
                <a16:creationId xmlns:a16="http://schemas.microsoft.com/office/drawing/2014/main" id="{EDBBD7FD-BFCD-75E5-69B1-2ECC56E027A4}"/>
              </a:ext>
            </a:extLst>
          </p:cNvPr>
          <p:cNvSpPr txBox="1"/>
          <p:nvPr/>
        </p:nvSpPr>
        <p:spPr>
          <a:xfrm>
            <a:off x="12509049" y="4669393"/>
            <a:ext cx="4801314"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符合设计规范的图标会被自动转化为主题图标</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17" name="文本框 16">
            <a:extLst>
              <a:ext uri="{FF2B5EF4-FFF2-40B4-BE49-F238E27FC236}">
                <a16:creationId xmlns:a16="http://schemas.microsoft.com/office/drawing/2014/main" id="{31D86831-DAD9-8333-1F12-B9AF58623E0D}"/>
              </a:ext>
            </a:extLst>
          </p:cNvPr>
          <p:cNvSpPr txBox="1"/>
          <p:nvPr/>
        </p:nvSpPr>
        <p:spPr>
          <a:xfrm>
            <a:off x="12509049" y="5131058"/>
            <a:ext cx="3858749" cy="461665"/>
          </a:xfrm>
          <a:prstGeom prst="rect">
            <a:avLst/>
          </a:prstGeom>
          <a:noFill/>
        </p:spPr>
        <p:txBody>
          <a:bodyPr wrap="none" rtlCol="0">
            <a:spAutoFit/>
          </a:bodyP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Cayicon</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适配了更多的应用</a:t>
            </a:r>
          </a:p>
        </p:txBody>
      </p:sp>
      <p:sp>
        <p:nvSpPr>
          <p:cNvPr id="18" name="Universal GMS Doze: Subtitle">
            <a:extLst>
              <a:ext uri="{FF2B5EF4-FFF2-40B4-BE49-F238E27FC236}">
                <a16:creationId xmlns:a16="http://schemas.microsoft.com/office/drawing/2014/main" id="{4C504066-0654-64F0-9CEA-8AC0B6AD8647}"/>
              </a:ext>
            </a:extLst>
          </p:cNvPr>
          <p:cNvSpPr txBox="1"/>
          <p:nvPr/>
        </p:nvSpPr>
        <p:spPr>
          <a:xfrm>
            <a:off x="12509049" y="5521323"/>
            <a:ext cx="3954929"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在设置中打开主题图标功能即可启用</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19" name="图片 18" descr="卡通人物&#10;&#10;低可信度描述已自动生成">
            <a:extLst>
              <a:ext uri="{FF2B5EF4-FFF2-40B4-BE49-F238E27FC236}">
                <a16:creationId xmlns:a16="http://schemas.microsoft.com/office/drawing/2014/main" id="{E24E4A47-DB52-3184-E771-7FCB172D5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60297" y="168306"/>
            <a:ext cx="841742" cy="841742"/>
          </a:xfrm>
          <a:prstGeom prst="rect">
            <a:avLst/>
          </a:prstGeom>
        </p:spPr>
      </p:pic>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405758" y="-240994"/>
            <a:ext cx="3363598" cy="7116051"/>
          </a:xfrm>
          <a:prstGeom prst="rect">
            <a:avLst/>
          </a:prstGeom>
          <a:ln>
            <a:noFill/>
          </a:ln>
          <a:effectLst/>
        </p:spPr>
      </p:pic>
      <p:pic>
        <p:nvPicPr>
          <p:cNvPr id="3" name="Icon onSelect L">
            <a:extLst>
              <a:ext uri="{FF2B5EF4-FFF2-40B4-BE49-F238E27FC236}">
                <a16:creationId xmlns:a16="http://schemas.microsoft.com/office/drawing/2014/main" id="{8FB29A18-1E85-37FC-F64F-1461BAA41A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588482" y="7092541"/>
            <a:ext cx="5214203" cy="5214203"/>
          </a:xfrm>
          <a:prstGeom prst="roundRect">
            <a:avLst>
              <a:gd name="adj" fmla="val 26410"/>
            </a:avLst>
          </a:prstGeom>
          <a:noFill/>
          <a:extLst>
            <a:ext uri="{909E8E84-426E-40DD-AFC4-6F175D3DCCD1}">
              <a14:hiddenFill xmlns:a14="http://schemas.microsoft.com/office/drawing/2010/main">
                <a:solidFill>
                  <a:srgbClr val="FFFFFF"/>
                </a:solidFill>
              </a14:hiddenFill>
            </a:ext>
          </a:extLst>
        </p:spPr>
      </p:pic>
      <p:pic>
        <p:nvPicPr>
          <p:cNvPr id="5" name="Icon onSelect R" descr="Demo of pickup animation applied to an adaptive icon">
            <a:extLst>
              <a:ext uri="{FF2B5EF4-FFF2-40B4-BE49-F238E27FC236}">
                <a16:creationId xmlns:a16="http://schemas.microsoft.com/office/drawing/2014/main" id="{55297D33-1904-968E-9187-4EFF587D34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0976" y="7118371"/>
            <a:ext cx="5162542" cy="5162542"/>
          </a:xfrm>
          <a:prstGeom prst="roundRect">
            <a:avLst>
              <a:gd name="adj" fmla="val 25269"/>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989084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2" name="After Universal GMS Doze: Switch">
            <a:extLst>
              <a:ext uri="{FF2B5EF4-FFF2-40B4-BE49-F238E27FC236}">
                <a16:creationId xmlns:a16="http://schemas.microsoft.com/office/drawing/2014/main" id="{C66DAF85-5AAE-15E5-FDE0-FF802952C650}"/>
              </a:ext>
            </a:extLst>
          </p:cNvPr>
          <p:cNvSpPr/>
          <p:nvPr/>
        </p:nvSpPr>
        <p:spPr>
          <a:xfrm>
            <a:off x="5599340" y="1226530"/>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bg1"/>
                </a:solidFill>
                <a:latin typeface="Noto Sans SC" panose="020B0500000000000000" pitchFamily="34" charset="-122"/>
                <a:ea typeface="Noto Sans SC" panose="020B0500000000000000" pitchFamily="34" charset="-122"/>
              </a:rPr>
              <a:t>Cayicon</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4" name="After Switch Framework">
            <a:extLst>
              <a:ext uri="{FF2B5EF4-FFF2-40B4-BE49-F238E27FC236}">
                <a16:creationId xmlns:a16="http://schemas.microsoft.com/office/drawing/2014/main" id="{22764BA9-3F1F-CE45-9FCD-7083E8A0F555}"/>
              </a:ext>
            </a:extLst>
          </p:cNvPr>
          <p:cNvSpPr/>
          <p:nvPr/>
        </p:nvSpPr>
        <p:spPr>
          <a:xfrm>
            <a:off x="10204758" y="1517211"/>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After Switch Button">
            <a:extLst>
              <a:ext uri="{FF2B5EF4-FFF2-40B4-BE49-F238E27FC236}">
                <a16:creationId xmlns:a16="http://schemas.microsoft.com/office/drawing/2014/main" id="{EF9A01BA-4A85-93F4-37CB-5ABA6C835E0F}"/>
              </a:ext>
            </a:extLst>
          </p:cNvPr>
          <p:cNvSpPr/>
          <p:nvPr/>
        </p:nvSpPr>
        <p:spPr>
          <a:xfrm>
            <a:off x="10759778" y="1569159"/>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Universal GMS Doze: Title">
            <a:extLst>
              <a:ext uri="{FF2B5EF4-FFF2-40B4-BE49-F238E27FC236}">
                <a16:creationId xmlns:a16="http://schemas.microsoft.com/office/drawing/2014/main" id="{3E6A0713-CD66-00D8-3FED-F09DD74F5D8A}"/>
              </a:ext>
            </a:extLst>
          </p:cNvPr>
          <p:cNvSpPr txBox="1"/>
          <p:nvPr/>
        </p:nvSpPr>
        <p:spPr>
          <a:xfrm>
            <a:off x="5727249" y="327567"/>
            <a:ext cx="1600118" cy="523220"/>
          </a:xfrm>
          <a:prstGeom prst="rect">
            <a:avLst/>
          </a:prstGeom>
          <a:noFill/>
        </p:spPr>
        <p:txBody>
          <a:bodyPr wrap="none" rtlCol="0">
            <a:spAutoFit/>
          </a:bodyPr>
          <a:lstStyle/>
          <a:p>
            <a:r>
              <a:rPr lang="en-US" altLang="zh-CN" sz="2800" b="1">
                <a:solidFill>
                  <a:schemeClr val="tx1">
                    <a:lumMod val="75000"/>
                    <a:lumOff val="25000"/>
                  </a:schemeClr>
                </a:solidFill>
                <a:latin typeface="Noto Sans SC" panose="020B0500000000000000" pitchFamily="34" charset="-122"/>
                <a:ea typeface="Noto Sans SC" panose="020B0500000000000000" pitchFamily="34" charset="-122"/>
              </a:rPr>
              <a:t>Cayicon</a:t>
            </a:r>
          </a:p>
        </p:txBody>
      </p:sp>
      <p:sp>
        <p:nvSpPr>
          <p:cNvPr id="12" name="Universal GMS Doze: Subtitle">
            <a:extLst>
              <a:ext uri="{FF2B5EF4-FFF2-40B4-BE49-F238E27FC236}">
                <a16:creationId xmlns:a16="http://schemas.microsoft.com/office/drawing/2014/main" id="{C44BE268-2DBA-9E63-EA6C-B203F54FAB01}"/>
              </a:ext>
            </a:extLst>
          </p:cNvPr>
          <p:cNvSpPr txBox="1"/>
          <p:nvPr/>
        </p:nvSpPr>
        <p:spPr>
          <a:xfrm>
            <a:off x="5727249" y="2509016"/>
            <a:ext cx="5563511" cy="369332"/>
          </a:xfrm>
          <a:prstGeom prst="rect">
            <a:avLst/>
          </a:prstGeom>
          <a:noFill/>
        </p:spPr>
        <p:txBody>
          <a:bodyPr wrap="none" rtlCol="0">
            <a:spAutoFit/>
          </a:bodyPr>
          <a:lstStyle/>
          <a:p>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Cayicon</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为</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Pixel</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Launcher</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提供更多主题图标功能。</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13" name="文本框 12">
            <a:extLst>
              <a:ext uri="{FF2B5EF4-FFF2-40B4-BE49-F238E27FC236}">
                <a16:creationId xmlns:a16="http://schemas.microsoft.com/office/drawing/2014/main" id="{F7A9367D-F467-7C24-3A91-B5B5DB819C81}"/>
              </a:ext>
            </a:extLst>
          </p:cNvPr>
          <p:cNvSpPr txBox="1"/>
          <p:nvPr/>
        </p:nvSpPr>
        <p:spPr>
          <a:xfrm>
            <a:off x="5727249" y="3427198"/>
            <a:ext cx="4458272" cy="461665"/>
          </a:xfrm>
          <a:prstGeom prst="rect">
            <a:avLst/>
          </a:prstGeom>
          <a:noFill/>
        </p:spPr>
        <p:txBody>
          <a:bodyPr wrap="none" rtlCol="0">
            <a:spAutoFit/>
          </a:bodyPr>
          <a:lstStyle/>
          <a:p>
            <a:r>
              <a:rPr lang="zh-CN" altLang="en-US" sz="2400" b="1">
                <a:solidFill>
                  <a:schemeClr val="tx1">
                    <a:lumMod val="75000"/>
                    <a:lumOff val="25000"/>
                  </a:schemeClr>
                </a:solidFill>
                <a:ea typeface="Noto Sans SC" panose="020B0500000000000000" pitchFamily="34" charset="-122"/>
              </a:rPr>
              <a:t>自适应图标在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Android</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8</a:t>
            </a:r>
            <a:r>
              <a:rPr lang="zh-CN" altLang="en-US" sz="2400" b="1">
                <a:solidFill>
                  <a:schemeClr val="tx1">
                    <a:lumMod val="75000"/>
                    <a:lumOff val="25000"/>
                  </a:schemeClr>
                </a:solidFill>
                <a:ea typeface="Noto Sans SC" panose="020B0500000000000000" pitchFamily="34" charset="-122"/>
              </a:rPr>
              <a:t>被引入</a:t>
            </a:r>
          </a:p>
        </p:txBody>
      </p:sp>
      <p:sp>
        <p:nvSpPr>
          <p:cNvPr id="14" name="Universal GMS Doze: Subtitle">
            <a:extLst>
              <a:ext uri="{FF2B5EF4-FFF2-40B4-BE49-F238E27FC236}">
                <a16:creationId xmlns:a16="http://schemas.microsoft.com/office/drawing/2014/main" id="{3187B7A8-22BB-FD78-05EF-D5514BD61FEA}"/>
              </a:ext>
            </a:extLst>
          </p:cNvPr>
          <p:cNvSpPr txBox="1"/>
          <p:nvPr/>
        </p:nvSpPr>
        <p:spPr>
          <a:xfrm>
            <a:off x="5727249" y="3817463"/>
            <a:ext cx="3959738"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系统可以自由裁切图标至不同的形状</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15" name="文本框 14">
            <a:extLst>
              <a:ext uri="{FF2B5EF4-FFF2-40B4-BE49-F238E27FC236}">
                <a16:creationId xmlns:a16="http://schemas.microsoft.com/office/drawing/2014/main" id="{60257773-CF35-467D-E8C7-6FD697A5F042}"/>
              </a:ext>
            </a:extLst>
          </p:cNvPr>
          <p:cNvSpPr txBox="1"/>
          <p:nvPr/>
        </p:nvSpPr>
        <p:spPr>
          <a:xfrm>
            <a:off x="5727249" y="4279128"/>
            <a:ext cx="4378250"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主题图标在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Android</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12</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被引入</a:t>
            </a:r>
          </a:p>
        </p:txBody>
      </p:sp>
      <p:sp>
        <p:nvSpPr>
          <p:cNvPr id="16" name="Universal GMS Doze: Subtitle">
            <a:extLst>
              <a:ext uri="{FF2B5EF4-FFF2-40B4-BE49-F238E27FC236}">
                <a16:creationId xmlns:a16="http://schemas.microsoft.com/office/drawing/2014/main" id="{EDBBD7FD-BFCD-75E5-69B1-2ECC56E027A4}"/>
              </a:ext>
            </a:extLst>
          </p:cNvPr>
          <p:cNvSpPr txBox="1"/>
          <p:nvPr/>
        </p:nvSpPr>
        <p:spPr>
          <a:xfrm>
            <a:off x="5727249" y="4669393"/>
            <a:ext cx="4801314"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符合设计规范的图标会被自动转化为主题图标</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17" name="文本框 16">
            <a:extLst>
              <a:ext uri="{FF2B5EF4-FFF2-40B4-BE49-F238E27FC236}">
                <a16:creationId xmlns:a16="http://schemas.microsoft.com/office/drawing/2014/main" id="{31D86831-DAD9-8333-1F12-B9AF58623E0D}"/>
              </a:ext>
            </a:extLst>
          </p:cNvPr>
          <p:cNvSpPr txBox="1"/>
          <p:nvPr/>
        </p:nvSpPr>
        <p:spPr>
          <a:xfrm>
            <a:off x="5727249" y="5131058"/>
            <a:ext cx="3858749" cy="461665"/>
          </a:xfrm>
          <a:prstGeom prst="rect">
            <a:avLst/>
          </a:prstGeom>
          <a:noFill/>
        </p:spPr>
        <p:txBody>
          <a:bodyPr wrap="none" rtlCol="0">
            <a:spAutoFit/>
          </a:bodyP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Cayicon</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适配了更多的应用</a:t>
            </a:r>
          </a:p>
        </p:txBody>
      </p:sp>
      <p:sp>
        <p:nvSpPr>
          <p:cNvPr id="18" name="Universal GMS Doze: Subtitle">
            <a:extLst>
              <a:ext uri="{FF2B5EF4-FFF2-40B4-BE49-F238E27FC236}">
                <a16:creationId xmlns:a16="http://schemas.microsoft.com/office/drawing/2014/main" id="{4C504066-0654-64F0-9CEA-8AC0B6AD8647}"/>
              </a:ext>
            </a:extLst>
          </p:cNvPr>
          <p:cNvSpPr txBox="1"/>
          <p:nvPr/>
        </p:nvSpPr>
        <p:spPr>
          <a:xfrm>
            <a:off x="5727249" y="5521323"/>
            <a:ext cx="3954929"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在设置中打开主题图标功能即可启用</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19" name="图片 18" descr="卡通人物&#10;&#10;低可信度描述已自动生成">
            <a:extLst>
              <a:ext uri="{FF2B5EF4-FFF2-40B4-BE49-F238E27FC236}">
                <a16:creationId xmlns:a16="http://schemas.microsoft.com/office/drawing/2014/main" id="{E24E4A47-DB52-3184-E771-7FCB172D5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8497" y="168306"/>
            <a:ext cx="841742" cy="841742"/>
          </a:xfrm>
          <a:prstGeom prst="rect">
            <a:avLst/>
          </a:prstGeom>
        </p:spPr>
      </p:pic>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535558" y="-240994"/>
            <a:ext cx="3363598" cy="7116051"/>
          </a:xfrm>
          <a:prstGeom prst="rect">
            <a:avLst/>
          </a:prstGeom>
          <a:ln>
            <a:noFill/>
          </a:ln>
          <a:effectLst/>
        </p:spPr>
      </p:pic>
    </p:spTree>
    <p:extLst>
      <p:ext uri="{BB962C8B-B14F-4D97-AF65-F5344CB8AC3E}">
        <p14:creationId xmlns:p14="http://schemas.microsoft.com/office/powerpoint/2010/main" val="114423117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16" name="After Universal GMS Doze: Switch">
            <a:extLst>
              <a:ext uri="{FF2B5EF4-FFF2-40B4-BE49-F238E27FC236}">
                <a16:creationId xmlns:a16="http://schemas.microsoft.com/office/drawing/2014/main" id="{537F89D6-0619-5328-7F63-BE8B04D3CAB3}"/>
              </a:ext>
            </a:extLst>
          </p:cNvPr>
          <p:cNvSpPr/>
          <p:nvPr/>
        </p:nvSpPr>
        <p:spPr>
          <a:xfrm>
            <a:off x="5320391" y="1228332"/>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bg1"/>
                </a:solidFill>
                <a:latin typeface="Noto Sans SC" panose="020B0500000000000000" pitchFamily="34" charset="-122"/>
                <a:ea typeface="Noto Sans SC" panose="020B0500000000000000" pitchFamily="34" charset="-122"/>
              </a:rPr>
              <a:t>Cayicon</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20" name="After Switch Framework">
            <a:extLst>
              <a:ext uri="{FF2B5EF4-FFF2-40B4-BE49-F238E27FC236}">
                <a16:creationId xmlns:a16="http://schemas.microsoft.com/office/drawing/2014/main" id="{D228DBF3-A55D-81E3-F9C9-3CC67607B677}"/>
              </a:ext>
            </a:extLst>
          </p:cNvPr>
          <p:cNvSpPr/>
          <p:nvPr/>
        </p:nvSpPr>
        <p:spPr>
          <a:xfrm>
            <a:off x="9925809" y="1519013"/>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After Switch Button">
            <a:extLst>
              <a:ext uri="{FF2B5EF4-FFF2-40B4-BE49-F238E27FC236}">
                <a16:creationId xmlns:a16="http://schemas.microsoft.com/office/drawing/2014/main" id="{EDB1E364-FB4A-A6C7-7328-5FD767ACFC9C}"/>
              </a:ext>
            </a:extLst>
          </p:cNvPr>
          <p:cNvSpPr/>
          <p:nvPr/>
        </p:nvSpPr>
        <p:spPr>
          <a:xfrm>
            <a:off x="10465407" y="1571863"/>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Universal GMS Doze: Title">
            <a:extLst>
              <a:ext uri="{FF2B5EF4-FFF2-40B4-BE49-F238E27FC236}">
                <a16:creationId xmlns:a16="http://schemas.microsoft.com/office/drawing/2014/main" id="{4E975D40-542D-F39A-62C8-10AC468F6E05}"/>
              </a:ext>
            </a:extLst>
          </p:cNvPr>
          <p:cNvSpPr txBox="1"/>
          <p:nvPr/>
        </p:nvSpPr>
        <p:spPr>
          <a:xfrm>
            <a:off x="5448300" y="329369"/>
            <a:ext cx="1600118" cy="523220"/>
          </a:xfrm>
          <a:prstGeom prst="rect">
            <a:avLst/>
          </a:prstGeom>
          <a:noFill/>
        </p:spPr>
        <p:txBody>
          <a:bodyPr wrap="none" rtlCol="0">
            <a:spAutoFit/>
          </a:bodyPr>
          <a:lstStyle/>
          <a:p>
            <a:r>
              <a:rPr lang="en-US" altLang="zh-CN" sz="2800" b="1">
                <a:solidFill>
                  <a:schemeClr val="tx1">
                    <a:lumMod val="75000"/>
                    <a:lumOff val="25000"/>
                  </a:schemeClr>
                </a:solidFill>
                <a:latin typeface="Noto Sans SC" panose="020B0500000000000000" pitchFamily="34" charset="-122"/>
                <a:ea typeface="Noto Sans SC" panose="020B0500000000000000" pitchFamily="34" charset="-122"/>
              </a:rPr>
              <a:t>Cayicon</a:t>
            </a:r>
          </a:p>
        </p:txBody>
      </p:sp>
      <p:sp>
        <p:nvSpPr>
          <p:cNvPr id="25" name="Universal GMS Doze: Subtitle">
            <a:extLst>
              <a:ext uri="{FF2B5EF4-FFF2-40B4-BE49-F238E27FC236}">
                <a16:creationId xmlns:a16="http://schemas.microsoft.com/office/drawing/2014/main" id="{D6961C15-3DC0-0CF2-1A77-0A9F657F4998}"/>
              </a:ext>
            </a:extLst>
          </p:cNvPr>
          <p:cNvSpPr txBox="1"/>
          <p:nvPr/>
        </p:nvSpPr>
        <p:spPr>
          <a:xfrm>
            <a:off x="5448300" y="2510818"/>
            <a:ext cx="5563511" cy="369332"/>
          </a:xfrm>
          <a:prstGeom prst="rect">
            <a:avLst/>
          </a:prstGeom>
          <a:noFill/>
        </p:spPr>
        <p:txBody>
          <a:bodyPr wrap="none" rtlCol="0">
            <a:spAutoFit/>
          </a:bodyPr>
          <a:lstStyle/>
          <a:p>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Cayicon</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为</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Pixel</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 </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Launcher</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提供更多主题图标功能。</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6" name="文本框 5">
            <a:extLst>
              <a:ext uri="{FF2B5EF4-FFF2-40B4-BE49-F238E27FC236}">
                <a16:creationId xmlns:a16="http://schemas.microsoft.com/office/drawing/2014/main" id="{31CE7193-2B5D-95F4-D6FA-A364EB722FF0}"/>
              </a:ext>
            </a:extLst>
          </p:cNvPr>
          <p:cNvSpPr txBox="1"/>
          <p:nvPr/>
        </p:nvSpPr>
        <p:spPr>
          <a:xfrm>
            <a:off x="5448300" y="3429000"/>
            <a:ext cx="4458272" cy="461665"/>
          </a:xfrm>
          <a:prstGeom prst="rect">
            <a:avLst/>
          </a:prstGeom>
          <a:noFill/>
        </p:spPr>
        <p:txBody>
          <a:bodyPr wrap="none" rtlCol="0">
            <a:spAutoFit/>
          </a:bodyPr>
          <a:lstStyle/>
          <a:p>
            <a:r>
              <a:rPr lang="zh-CN" altLang="en-US" sz="2400" b="1">
                <a:solidFill>
                  <a:schemeClr val="tx1">
                    <a:lumMod val="75000"/>
                    <a:lumOff val="25000"/>
                  </a:schemeClr>
                </a:solidFill>
                <a:ea typeface="Noto Sans SC" panose="020B0500000000000000" pitchFamily="34" charset="-122"/>
              </a:rPr>
              <a:t>自适应图标在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Android</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8</a:t>
            </a:r>
            <a:r>
              <a:rPr lang="zh-CN" altLang="en-US" sz="2400" b="1">
                <a:solidFill>
                  <a:schemeClr val="tx1">
                    <a:lumMod val="75000"/>
                    <a:lumOff val="25000"/>
                  </a:schemeClr>
                </a:solidFill>
                <a:ea typeface="Noto Sans SC" panose="020B0500000000000000" pitchFamily="34" charset="-122"/>
              </a:rPr>
              <a:t>被引入</a:t>
            </a:r>
          </a:p>
        </p:txBody>
      </p:sp>
      <p:sp>
        <p:nvSpPr>
          <p:cNvPr id="26" name="Universal GMS Doze: Subtitle">
            <a:extLst>
              <a:ext uri="{FF2B5EF4-FFF2-40B4-BE49-F238E27FC236}">
                <a16:creationId xmlns:a16="http://schemas.microsoft.com/office/drawing/2014/main" id="{8607E818-5F86-06EE-2DA5-CB1B1FE570E5}"/>
              </a:ext>
            </a:extLst>
          </p:cNvPr>
          <p:cNvSpPr txBox="1"/>
          <p:nvPr/>
        </p:nvSpPr>
        <p:spPr>
          <a:xfrm>
            <a:off x="5448300" y="3819265"/>
            <a:ext cx="3959738"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系统可以自由裁切图标至不同的形状</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7" name="文本框 26">
            <a:extLst>
              <a:ext uri="{FF2B5EF4-FFF2-40B4-BE49-F238E27FC236}">
                <a16:creationId xmlns:a16="http://schemas.microsoft.com/office/drawing/2014/main" id="{46773D90-0CE6-ADFE-4000-FCD522967F10}"/>
              </a:ext>
            </a:extLst>
          </p:cNvPr>
          <p:cNvSpPr txBox="1"/>
          <p:nvPr/>
        </p:nvSpPr>
        <p:spPr>
          <a:xfrm>
            <a:off x="5448300" y="4280930"/>
            <a:ext cx="4378250"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主题图标在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Android</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12</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被引入</a:t>
            </a:r>
          </a:p>
        </p:txBody>
      </p:sp>
      <p:sp>
        <p:nvSpPr>
          <p:cNvPr id="28" name="Universal GMS Doze: Subtitle">
            <a:extLst>
              <a:ext uri="{FF2B5EF4-FFF2-40B4-BE49-F238E27FC236}">
                <a16:creationId xmlns:a16="http://schemas.microsoft.com/office/drawing/2014/main" id="{2374CA0C-5F7F-063C-48A8-048511CCB2E4}"/>
              </a:ext>
            </a:extLst>
          </p:cNvPr>
          <p:cNvSpPr txBox="1"/>
          <p:nvPr/>
        </p:nvSpPr>
        <p:spPr>
          <a:xfrm>
            <a:off x="5448300" y="4671195"/>
            <a:ext cx="4801314"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符合设计规范的图标会被自动转化为主题图标</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9" name="文本框 28">
            <a:extLst>
              <a:ext uri="{FF2B5EF4-FFF2-40B4-BE49-F238E27FC236}">
                <a16:creationId xmlns:a16="http://schemas.microsoft.com/office/drawing/2014/main" id="{9B6355FA-6A29-5004-B68C-6B46B10E629F}"/>
              </a:ext>
            </a:extLst>
          </p:cNvPr>
          <p:cNvSpPr txBox="1"/>
          <p:nvPr/>
        </p:nvSpPr>
        <p:spPr>
          <a:xfrm>
            <a:off x="5448300" y="5132860"/>
            <a:ext cx="3858749" cy="461665"/>
          </a:xfrm>
          <a:prstGeom prst="rect">
            <a:avLst/>
          </a:prstGeom>
          <a:noFill/>
        </p:spPr>
        <p:txBody>
          <a:bodyPr wrap="none" rtlCol="0">
            <a:spAutoFit/>
          </a:bodyP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Cayicon</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适配了更多的应用</a:t>
            </a:r>
          </a:p>
        </p:txBody>
      </p:sp>
      <p:sp>
        <p:nvSpPr>
          <p:cNvPr id="30" name="Universal GMS Doze: Subtitle">
            <a:extLst>
              <a:ext uri="{FF2B5EF4-FFF2-40B4-BE49-F238E27FC236}">
                <a16:creationId xmlns:a16="http://schemas.microsoft.com/office/drawing/2014/main" id="{2D27CA82-0DB0-3B48-24DA-85062ABD6DA1}"/>
              </a:ext>
            </a:extLst>
          </p:cNvPr>
          <p:cNvSpPr txBox="1"/>
          <p:nvPr/>
        </p:nvSpPr>
        <p:spPr>
          <a:xfrm>
            <a:off x="5448300" y="5523125"/>
            <a:ext cx="3954929"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在设置中打开主题图标功能即可启用</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40" name="图片 39" descr="卡通人物&#10;&#10;低可信度描述已自动生成">
            <a:extLst>
              <a:ext uri="{FF2B5EF4-FFF2-40B4-BE49-F238E27FC236}">
                <a16:creationId xmlns:a16="http://schemas.microsoft.com/office/drawing/2014/main" id="{C9025ACE-9DDC-D538-612D-789BC7838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9548" y="170108"/>
            <a:ext cx="841742" cy="841742"/>
          </a:xfrm>
          <a:prstGeom prst="rect">
            <a:avLst/>
          </a:prstGeom>
        </p:spPr>
      </p:pic>
      <p:pic>
        <p:nvPicPr>
          <p:cNvPr id="4" name="Pixel 4">
            <a:extLst>
              <a:ext uri="{FF2B5EF4-FFF2-40B4-BE49-F238E27FC236}">
                <a16:creationId xmlns:a16="http://schemas.microsoft.com/office/drawing/2014/main" id="{2AAE38D4-008C-1CC6-AF2E-DE6AF6D8E2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9512" y="329369"/>
            <a:ext cx="2919809" cy="6199262"/>
          </a:xfrm>
          <a:prstGeom prst="rect">
            <a:avLst/>
          </a:prstGeom>
          <a:ln>
            <a:noFill/>
          </a:ln>
          <a:effectLst/>
        </p:spPr>
      </p:pic>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73708" y="339429"/>
            <a:ext cx="2954740" cy="6181985"/>
          </a:xfrm>
          <a:prstGeom prst="rect">
            <a:avLst/>
          </a:prstGeom>
          <a:ln>
            <a:noFill/>
          </a:ln>
          <a:effectLst/>
        </p:spPr>
      </p:pic>
    </p:spTree>
    <p:extLst>
      <p:ext uri="{BB962C8B-B14F-4D97-AF65-F5344CB8AC3E}">
        <p14:creationId xmlns:p14="http://schemas.microsoft.com/office/powerpoint/2010/main" val="8923921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grpSp>
        <p:nvGrpSpPr>
          <p:cNvPr id="4" name="功能 Text and LOGO">
            <a:extLst>
              <a:ext uri="{FF2B5EF4-FFF2-40B4-BE49-F238E27FC236}">
                <a16:creationId xmlns:a16="http://schemas.microsoft.com/office/drawing/2014/main" id="{ECAB9C7F-227A-D27C-FE57-311011283DC1}"/>
              </a:ext>
            </a:extLst>
          </p:cNvPr>
          <p:cNvGrpSpPr/>
          <p:nvPr/>
        </p:nvGrpSpPr>
        <p:grpSpPr>
          <a:xfrm>
            <a:off x="2960316" y="2210383"/>
            <a:ext cx="2112111" cy="2702898"/>
            <a:chOff x="3011295" y="2565766"/>
            <a:chExt cx="2112111" cy="2702898"/>
          </a:xfrm>
        </p:grpSpPr>
        <p:sp>
          <p:nvSpPr>
            <p:cNvPr id="2" name="功能Text">
              <a:extLst>
                <a:ext uri="{FF2B5EF4-FFF2-40B4-BE49-F238E27FC236}">
                  <a16:creationId xmlns:a16="http://schemas.microsoft.com/office/drawing/2014/main" id="{D1602BF2-6E64-F1DB-0B70-5A6B5A03E0B8}"/>
                </a:ext>
              </a:extLst>
            </p:cNvPr>
            <p:cNvSpPr txBox="1"/>
            <p:nvPr/>
          </p:nvSpPr>
          <p:spPr>
            <a:xfrm>
              <a:off x="3011295" y="4560778"/>
              <a:ext cx="2112111" cy="707886"/>
            </a:xfrm>
            <a:prstGeom prst="rect">
              <a:avLst/>
            </a:prstGeom>
            <a:noFill/>
          </p:spPr>
          <p:txBody>
            <a:bodyPr wrap="square" rtlCol="0">
              <a:spAutoFit/>
            </a:bodyPr>
            <a:lstStyle/>
            <a:p>
              <a:pPr algn="ctr"/>
              <a:r>
                <a:rPr lang="zh-CN" altLang="en-US" sz="4000">
                  <a:latin typeface="Noto Sans SC" panose="020B0500000000000000" pitchFamily="34" charset="-122"/>
                  <a:ea typeface="Noto Sans SC" panose="020B0500000000000000" pitchFamily="34" charset="-122"/>
                </a:rPr>
                <a:t>功能</a:t>
              </a:r>
            </a:p>
          </p:txBody>
        </p:sp>
        <p:sp>
          <p:nvSpPr>
            <p:cNvPr id="17" name="功能LOGO">
              <a:extLst>
                <a:ext uri="{FF2B5EF4-FFF2-40B4-BE49-F238E27FC236}">
                  <a16:creationId xmlns:a16="http://schemas.microsoft.com/office/drawing/2014/main" id="{9CA9AD5A-B03E-D19A-3036-1550C076221E}"/>
                </a:ext>
              </a:extLst>
            </p:cNvPr>
            <p:cNvSpPr/>
            <p:nvPr/>
          </p:nvSpPr>
          <p:spPr>
            <a:xfrm>
              <a:off x="3192161" y="2565766"/>
              <a:ext cx="1750381" cy="1799492"/>
            </a:xfrm>
            <a:custGeom>
              <a:avLst/>
              <a:gdLst>
                <a:gd name="connsiteX0" fmla="*/ 1544377 w 1750381"/>
                <a:gd name="connsiteY0" fmla="*/ 987847 h 1799492"/>
                <a:gd name="connsiteX1" fmla="*/ 1550001 w 1750381"/>
                <a:gd name="connsiteY1" fmla="*/ 899746 h 1799492"/>
                <a:gd name="connsiteX2" fmla="*/ 1543440 w 1750381"/>
                <a:gd name="connsiteY2" fmla="*/ 811646 h 1799492"/>
                <a:gd name="connsiteX3" fmla="*/ 1733699 w 1750381"/>
                <a:gd name="connsiteY3" fmla="*/ 663563 h 1799492"/>
                <a:gd name="connsiteX4" fmla="*/ 1744946 w 1750381"/>
                <a:gd name="connsiteY4" fmla="*/ 606392 h 1799492"/>
                <a:gd name="connsiteX5" fmla="*/ 1564997 w 1750381"/>
                <a:gd name="connsiteY5" fmla="*/ 295229 h 1799492"/>
                <a:gd name="connsiteX6" fmla="*/ 1509700 w 1750381"/>
                <a:gd name="connsiteY6" fmla="*/ 274610 h 1799492"/>
                <a:gd name="connsiteX7" fmla="*/ 1285700 w 1750381"/>
                <a:gd name="connsiteY7" fmla="*/ 364585 h 1799492"/>
                <a:gd name="connsiteX8" fmla="*/ 1133868 w 1750381"/>
                <a:gd name="connsiteY8" fmla="*/ 276485 h 1799492"/>
                <a:gd name="connsiteX9" fmla="*/ 1100127 w 1750381"/>
                <a:gd name="connsiteY9" fmla="*/ 38427 h 1799492"/>
                <a:gd name="connsiteX10" fmla="*/ 1055140 w 1750381"/>
                <a:gd name="connsiteY10" fmla="*/ 0 h 1799492"/>
                <a:gd name="connsiteX11" fmla="*/ 695242 w 1750381"/>
                <a:gd name="connsiteY11" fmla="*/ 0 h 1799492"/>
                <a:gd name="connsiteX12" fmla="*/ 651191 w 1750381"/>
                <a:gd name="connsiteY12" fmla="*/ 38427 h 1799492"/>
                <a:gd name="connsiteX13" fmla="*/ 617451 w 1750381"/>
                <a:gd name="connsiteY13" fmla="*/ 276485 h 1799492"/>
                <a:gd name="connsiteX14" fmla="*/ 465619 w 1750381"/>
                <a:gd name="connsiteY14" fmla="*/ 364585 h 1799492"/>
                <a:gd name="connsiteX15" fmla="*/ 241619 w 1750381"/>
                <a:gd name="connsiteY15" fmla="*/ 274610 h 1799492"/>
                <a:gd name="connsiteX16" fmla="*/ 186323 w 1750381"/>
                <a:gd name="connsiteY16" fmla="*/ 295229 h 1799492"/>
                <a:gd name="connsiteX17" fmla="*/ 7310 w 1750381"/>
                <a:gd name="connsiteY17" fmla="*/ 606392 h 1799492"/>
                <a:gd name="connsiteX18" fmla="*/ 18557 w 1750381"/>
                <a:gd name="connsiteY18" fmla="*/ 663563 h 1799492"/>
                <a:gd name="connsiteX19" fmla="*/ 208816 w 1750381"/>
                <a:gd name="connsiteY19" fmla="*/ 811646 h 1799492"/>
                <a:gd name="connsiteX20" fmla="*/ 200381 w 1750381"/>
                <a:gd name="connsiteY20" fmla="*/ 899746 h 1799492"/>
                <a:gd name="connsiteX21" fmla="*/ 206942 w 1750381"/>
                <a:gd name="connsiteY21" fmla="*/ 987847 h 1799492"/>
                <a:gd name="connsiteX22" fmla="*/ 16683 w 1750381"/>
                <a:gd name="connsiteY22" fmla="*/ 1135930 h 1799492"/>
                <a:gd name="connsiteX23" fmla="*/ 5436 w 1750381"/>
                <a:gd name="connsiteY23" fmla="*/ 1193101 h 1799492"/>
                <a:gd name="connsiteX24" fmla="*/ 185385 w 1750381"/>
                <a:gd name="connsiteY24" fmla="*/ 1504264 h 1799492"/>
                <a:gd name="connsiteX25" fmla="*/ 240682 w 1750381"/>
                <a:gd name="connsiteY25" fmla="*/ 1524883 h 1799492"/>
                <a:gd name="connsiteX26" fmla="*/ 464682 w 1750381"/>
                <a:gd name="connsiteY26" fmla="*/ 1434908 h 1799492"/>
                <a:gd name="connsiteX27" fmla="*/ 616514 w 1750381"/>
                <a:gd name="connsiteY27" fmla="*/ 1523008 h 1799492"/>
                <a:gd name="connsiteX28" fmla="*/ 650254 w 1750381"/>
                <a:gd name="connsiteY28" fmla="*/ 1761066 h 1799492"/>
                <a:gd name="connsiteX29" fmla="*/ 695242 w 1750381"/>
                <a:gd name="connsiteY29" fmla="*/ 1799493 h 1799492"/>
                <a:gd name="connsiteX30" fmla="*/ 1055140 w 1750381"/>
                <a:gd name="connsiteY30" fmla="*/ 1799493 h 1799492"/>
                <a:gd name="connsiteX31" fmla="*/ 1099190 w 1750381"/>
                <a:gd name="connsiteY31" fmla="*/ 1761066 h 1799492"/>
                <a:gd name="connsiteX32" fmla="*/ 1132931 w 1750381"/>
                <a:gd name="connsiteY32" fmla="*/ 1523008 h 1799492"/>
                <a:gd name="connsiteX33" fmla="*/ 1284763 w 1750381"/>
                <a:gd name="connsiteY33" fmla="*/ 1434908 h 1799492"/>
                <a:gd name="connsiteX34" fmla="*/ 1508762 w 1750381"/>
                <a:gd name="connsiteY34" fmla="*/ 1524883 h 1799492"/>
                <a:gd name="connsiteX35" fmla="*/ 1564059 w 1750381"/>
                <a:gd name="connsiteY35" fmla="*/ 1504264 h 1799492"/>
                <a:gd name="connsiteX36" fmla="*/ 1744009 w 1750381"/>
                <a:gd name="connsiteY36" fmla="*/ 1193101 h 1799492"/>
                <a:gd name="connsiteX37" fmla="*/ 1732762 w 1750381"/>
                <a:gd name="connsiteY37" fmla="*/ 1135930 h 1799492"/>
                <a:gd name="connsiteX38" fmla="*/ 1544377 w 1750381"/>
                <a:gd name="connsiteY38" fmla="*/ 987847 h 1799492"/>
                <a:gd name="connsiteX39" fmla="*/ 875191 w 1750381"/>
                <a:gd name="connsiteY39" fmla="*/ 1237151 h 1799492"/>
                <a:gd name="connsiteX40" fmla="*/ 537786 w 1750381"/>
                <a:gd name="connsiteY40" fmla="*/ 899746 h 1799492"/>
                <a:gd name="connsiteX41" fmla="*/ 875191 w 1750381"/>
                <a:gd name="connsiteY41" fmla="*/ 562341 h 1799492"/>
                <a:gd name="connsiteX42" fmla="*/ 1212596 w 1750381"/>
                <a:gd name="connsiteY42" fmla="*/ 899746 h 1799492"/>
                <a:gd name="connsiteX43" fmla="*/ 875191 w 1750381"/>
                <a:gd name="connsiteY43" fmla="*/ 1237151 h 1799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750381" h="1799492">
                  <a:moveTo>
                    <a:pt x="1544377" y="987847"/>
                  </a:moveTo>
                  <a:cubicBezTo>
                    <a:pt x="1548126" y="959730"/>
                    <a:pt x="1550001" y="930675"/>
                    <a:pt x="1550001" y="899746"/>
                  </a:cubicBezTo>
                  <a:cubicBezTo>
                    <a:pt x="1550001" y="869755"/>
                    <a:pt x="1548126" y="839763"/>
                    <a:pt x="1543440" y="811646"/>
                  </a:cubicBezTo>
                  <a:lnTo>
                    <a:pt x="1733699" y="663563"/>
                  </a:lnTo>
                  <a:cubicBezTo>
                    <a:pt x="1750569" y="650442"/>
                    <a:pt x="1755255" y="625136"/>
                    <a:pt x="1744946" y="606392"/>
                  </a:cubicBezTo>
                  <a:lnTo>
                    <a:pt x="1564997" y="295229"/>
                  </a:lnTo>
                  <a:cubicBezTo>
                    <a:pt x="1553750" y="274610"/>
                    <a:pt x="1530319" y="268049"/>
                    <a:pt x="1509700" y="274610"/>
                  </a:cubicBezTo>
                  <a:lnTo>
                    <a:pt x="1285700" y="364585"/>
                  </a:lnTo>
                  <a:cubicBezTo>
                    <a:pt x="1238838" y="328970"/>
                    <a:pt x="1189165" y="298978"/>
                    <a:pt x="1133868" y="276485"/>
                  </a:cubicBezTo>
                  <a:lnTo>
                    <a:pt x="1100127" y="38427"/>
                  </a:lnTo>
                  <a:cubicBezTo>
                    <a:pt x="1096379" y="15933"/>
                    <a:pt x="1077634" y="0"/>
                    <a:pt x="1055140" y="0"/>
                  </a:cubicBezTo>
                  <a:lnTo>
                    <a:pt x="695242" y="0"/>
                  </a:lnTo>
                  <a:cubicBezTo>
                    <a:pt x="672748" y="0"/>
                    <a:pt x="654940" y="15933"/>
                    <a:pt x="651191" y="38427"/>
                  </a:cubicBezTo>
                  <a:lnTo>
                    <a:pt x="617451" y="276485"/>
                  </a:lnTo>
                  <a:cubicBezTo>
                    <a:pt x="562154" y="298978"/>
                    <a:pt x="511543" y="329907"/>
                    <a:pt x="465619" y="364585"/>
                  </a:cubicBezTo>
                  <a:lnTo>
                    <a:pt x="241619" y="274610"/>
                  </a:lnTo>
                  <a:cubicBezTo>
                    <a:pt x="221000" y="267112"/>
                    <a:pt x="197569" y="274610"/>
                    <a:pt x="186323" y="295229"/>
                  </a:cubicBezTo>
                  <a:lnTo>
                    <a:pt x="7310" y="606392"/>
                  </a:lnTo>
                  <a:cubicBezTo>
                    <a:pt x="-3936" y="626074"/>
                    <a:pt x="-187" y="650442"/>
                    <a:pt x="18557" y="663563"/>
                  </a:cubicBezTo>
                  <a:lnTo>
                    <a:pt x="208816" y="811646"/>
                  </a:lnTo>
                  <a:cubicBezTo>
                    <a:pt x="204130" y="839763"/>
                    <a:pt x="200381" y="870692"/>
                    <a:pt x="200381" y="899746"/>
                  </a:cubicBezTo>
                  <a:cubicBezTo>
                    <a:pt x="200381" y="928801"/>
                    <a:pt x="202256" y="959730"/>
                    <a:pt x="206942" y="987847"/>
                  </a:cubicBezTo>
                  <a:lnTo>
                    <a:pt x="16683" y="1135930"/>
                  </a:lnTo>
                  <a:cubicBezTo>
                    <a:pt x="-187" y="1149051"/>
                    <a:pt x="-4874" y="1174357"/>
                    <a:pt x="5436" y="1193101"/>
                  </a:cubicBezTo>
                  <a:lnTo>
                    <a:pt x="185385" y="1504264"/>
                  </a:lnTo>
                  <a:cubicBezTo>
                    <a:pt x="196632" y="1524883"/>
                    <a:pt x="220063" y="1531443"/>
                    <a:pt x="240682" y="1524883"/>
                  </a:cubicBezTo>
                  <a:lnTo>
                    <a:pt x="464682" y="1434908"/>
                  </a:lnTo>
                  <a:cubicBezTo>
                    <a:pt x="511543" y="1470523"/>
                    <a:pt x="561217" y="1500515"/>
                    <a:pt x="616514" y="1523008"/>
                  </a:cubicBezTo>
                  <a:lnTo>
                    <a:pt x="650254" y="1761066"/>
                  </a:lnTo>
                  <a:cubicBezTo>
                    <a:pt x="654940" y="1783560"/>
                    <a:pt x="672748" y="1799493"/>
                    <a:pt x="695242" y="1799493"/>
                  </a:cubicBezTo>
                  <a:lnTo>
                    <a:pt x="1055140" y="1799493"/>
                  </a:lnTo>
                  <a:cubicBezTo>
                    <a:pt x="1077634" y="1799493"/>
                    <a:pt x="1096379" y="1783560"/>
                    <a:pt x="1099190" y="1761066"/>
                  </a:cubicBezTo>
                  <a:lnTo>
                    <a:pt x="1132931" y="1523008"/>
                  </a:lnTo>
                  <a:cubicBezTo>
                    <a:pt x="1188228" y="1500515"/>
                    <a:pt x="1238838" y="1470523"/>
                    <a:pt x="1284763" y="1434908"/>
                  </a:cubicBezTo>
                  <a:lnTo>
                    <a:pt x="1508762" y="1524883"/>
                  </a:lnTo>
                  <a:cubicBezTo>
                    <a:pt x="1529381" y="1532381"/>
                    <a:pt x="1552812" y="1524883"/>
                    <a:pt x="1564059" y="1504264"/>
                  </a:cubicBezTo>
                  <a:lnTo>
                    <a:pt x="1744009" y="1193101"/>
                  </a:lnTo>
                  <a:cubicBezTo>
                    <a:pt x="1755255" y="1172482"/>
                    <a:pt x="1750569" y="1149051"/>
                    <a:pt x="1732762" y="1135930"/>
                  </a:cubicBezTo>
                  <a:lnTo>
                    <a:pt x="1544377" y="987847"/>
                  </a:lnTo>
                  <a:close/>
                  <a:moveTo>
                    <a:pt x="875191" y="1237151"/>
                  </a:moveTo>
                  <a:cubicBezTo>
                    <a:pt x="689618" y="1237151"/>
                    <a:pt x="537786" y="1085319"/>
                    <a:pt x="537786" y="899746"/>
                  </a:cubicBezTo>
                  <a:cubicBezTo>
                    <a:pt x="537786" y="714174"/>
                    <a:pt x="689618" y="562341"/>
                    <a:pt x="875191" y="562341"/>
                  </a:cubicBezTo>
                  <a:cubicBezTo>
                    <a:pt x="1060764" y="562341"/>
                    <a:pt x="1212596" y="714174"/>
                    <a:pt x="1212596" y="899746"/>
                  </a:cubicBezTo>
                  <a:cubicBezTo>
                    <a:pt x="1212596" y="1085319"/>
                    <a:pt x="1060764" y="1237151"/>
                    <a:pt x="875191" y="1237151"/>
                  </a:cubicBezTo>
                  <a:close/>
                </a:path>
              </a:pathLst>
            </a:custGeom>
            <a:solidFill>
              <a:srgbClr val="FFACDD"/>
            </a:solidFill>
            <a:ln w="93663" cap="flat">
              <a:noFill/>
              <a:prstDash val="solid"/>
              <a:miter/>
            </a:ln>
          </p:spPr>
          <p:txBody>
            <a:bodyPr rtlCol="0" anchor="ctr"/>
            <a:lstStyle/>
            <a:p>
              <a:endParaRPr lang="zh-CN" altLang="en-US">
                <a:solidFill>
                  <a:schemeClr val="accent5"/>
                </a:solidFill>
              </a:endParaRPr>
            </a:p>
          </p:txBody>
        </p:sp>
      </p:grpSp>
      <p:grpSp>
        <p:nvGrpSpPr>
          <p:cNvPr id="5" name="美化 Text and LOGO">
            <a:extLst>
              <a:ext uri="{FF2B5EF4-FFF2-40B4-BE49-F238E27FC236}">
                <a16:creationId xmlns:a16="http://schemas.microsoft.com/office/drawing/2014/main" id="{2DC1BEA6-3431-F85C-7D45-1910045FA91E}"/>
              </a:ext>
            </a:extLst>
          </p:cNvPr>
          <p:cNvGrpSpPr/>
          <p:nvPr/>
        </p:nvGrpSpPr>
        <p:grpSpPr>
          <a:xfrm>
            <a:off x="7262118" y="2210383"/>
            <a:ext cx="1965787" cy="2695489"/>
            <a:chOff x="7262118" y="2561112"/>
            <a:chExt cx="1965787" cy="2695489"/>
          </a:xfrm>
        </p:grpSpPr>
        <p:sp>
          <p:nvSpPr>
            <p:cNvPr id="14" name="美化Text">
              <a:extLst>
                <a:ext uri="{FF2B5EF4-FFF2-40B4-BE49-F238E27FC236}">
                  <a16:creationId xmlns:a16="http://schemas.microsoft.com/office/drawing/2014/main" id="{491FD557-D8E8-2D12-5118-A6F6562176E9}"/>
                </a:ext>
              </a:extLst>
            </p:cNvPr>
            <p:cNvSpPr txBox="1"/>
            <p:nvPr/>
          </p:nvSpPr>
          <p:spPr>
            <a:xfrm>
              <a:off x="7262118" y="4548715"/>
              <a:ext cx="1965787" cy="707886"/>
            </a:xfrm>
            <a:prstGeom prst="rect">
              <a:avLst/>
            </a:prstGeom>
            <a:noFill/>
          </p:spPr>
          <p:txBody>
            <a:bodyPr wrap="square" rtlCol="0">
              <a:spAutoFit/>
            </a:bodyPr>
            <a:lstStyle/>
            <a:p>
              <a:pPr algn="ctr"/>
              <a:r>
                <a:rPr lang="zh-CN" altLang="en-US" sz="4000">
                  <a:latin typeface="Noto Sans SC" panose="020B0500000000000000" pitchFamily="34" charset="-122"/>
                  <a:ea typeface="Noto Sans SC" panose="020B0500000000000000" pitchFamily="34" charset="-122"/>
                </a:rPr>
                <a:t>美化</a:t>
              </a:r>
            </a:p>
          </p:txBody>
        </p:sp>
        <p:sp>
          <p:nvSpPr>
            <p:cNvPr id="20" name="美化LOGO">
              <a:extLst>
                <a:ext uri="{FF2B5EF4-FFF2-40B4-BE49-F238E27FC236}">
                  <a16:creationId xmlns:a16="http://schemas.microsoft.com/office/drawing/2014/main" id="{CD4EC940-FF1E-DA6E-2509-EDD96596C6DE}"/>
                </a:ext>
              </a:extLst>
            </p:cNvPr>
            <p:cNvSpPr/>
            <p:nvPr/>
          </p:nvSpPr>
          <p:spPr>
            <a:xfrm>
              <a:off x="7415408" y="2561112"/>
              <a:ext cx="1659208" cy="1869154"/>
            </a:xfrm>
            <a:custGeom>
              <a:avLst/>
              <a:gdLst>
                <a:gd name="connsiteX0" fmla="*/ 759161 w 1518321"/>
                <a:gd name="connsiteY0" fmla="*/ 1771375 h 1771374"/>
                <a:gd name="connsiteX1" fmla="*/ 1518321 w 1518321"/>
                <a:gd name="connsiteY1" fmla="*/ 1012214 h 1771374"/>
                <a:gd name="connsiteX2" fmla="*/ 759161 w 1518321"/>
                <a:gd name="connsiteY2" fmla="*/ 1771375 h 1771374"/>
                <a:gd name="connsiteX3" fmla="*/ 219313 w 1518321"/>
                <a:gd name="connsiteY3" fmla="*/ 780248 h 1771374"/>
                <a:gd name="connsiteX4" fmla="*/ 430191 w 1518321"/>
                <a:gd name="connsiteY4" fmla="*/ 991126 h 1771374"/>
                <a:gd name="connsiteX5" fmla="*/ 549970 w 1518321"/>
                <a:gd name="connsiteY5" fmla="*/ 954012 h 1771374"/>
                <a:gd name="connsiteX6" fmla="*/ 548283 w 1518321"/>
                <a:gd name="connsiteY6" fmla="*/ 970038 h 1771374"/>
                <a:gd name="connsiteX7" fmla="*/ 759161 w 1518321"/>
                <a:gd name="connsiteY7" fmla="*/ 1180916 h 1771374"/>
                <a:gd name="connsiteX8" fmla="*/ 970038 w 1518321"/>
                <a:gd name="connsiteY8" fmla="*/ 970038 h 1771374"/>
                <a:gd name="connsiteX9" fmla="*/ 968351 w 1518321"/>
                <a:gd name="connsiteY9" fmla="*/ 954012 h 1771374"/>
                <a:gd name="connsiteX10" fmla="*/ 1088130 w 1518321"/>
                <a:gd name="connsiteY10" fmla="*/ 991126 h 1771374"/>
                <a:gd name="connsiteX11" fmla="*/ 1299008 w 1518321"/>
                <a:gd name="connsiteY11" fmla="*/ 780248 h 1771374"/>
                <a:gd name="connsiteX12" fmla="*/ 1178386 w 1518321"/>
                <a:gd name="connsiteY12" fmla="*/ 590458 h 1771374"/>
                <a:gd name="connsiteX13" fmla="*/ 1299008 w 1518321"/>
                <a:gd name="connsiteY13" fmla="*/ 400668 h 1771374"/>
                <a:gd name="connsiteX14" fmla="*/ 1088130 w 1518321"/>
                <a:gd name="connsiteY14" fmla="*/ 189790 h 1771374"/>
                <a:gd name="connsiteX15" fmla="*/ 968351 w 1518321"/>
                <a:gd name="connsiteY15" fmla="*/ 226905 h 1771374"/>
                <a:gd name="connsiteX16" fmla="*/ 970038 w 1518321"/>
                <a:gd name="connsiteY16" fmla="*/ 210878 h 1771374"/>
                <a:gd name="connsiteX17" fmla="*/ 759161 w 1518321"/>
                <a:gd name="connsiteY17" fmla="*/ 0 h 1771374"/>
                <a:gd name="connsiteX18" fmla="*/ 548283 w 1518321"/>
                <a:gd name="connsiteY18" fmla="*/ 210878 h 1771374"/>
                <a:gd name="connsiteX19" fmla="*/ 549970 w 1518321"/>
                <a:gd name="connsiteY19" fmla="*/ 226905 h 1771374"/>
                <a:gd name="connsiteX20" fmla="*/ 430191 w 1518321"/>
                <a:gd name="connsiteY20" fmla="*/ 189790 h 1771374"/>
                <a:gd name="connsiteX21" fmla="*/ 219313 w 1518321"/>
                <a:gd name="connsiteY21" fmla="*/ 400668 h 1771374"/>
                <a:gd name="connsiteX22" fmla="*/ 339935 w 1518321"/>
                <a:gd name="connsiteY22" fmla="*/ 590458 h 1771374"/>
                <a:gd name="connsiteX23" fmla="*/ 219313 w 1518321"/>
                <a:gd name="connsiteY23" fmla="*/ 780248 h 1771374"/>
                <a:gd name="connsiteX24" fmla="*/ 759161 w 1518321"/>
                <a:gd name="connsiteY24" fmla="*/ 379580 h 1771374"/>
                <a:gd name="connsiteX25" fmla="*/ 970038 w 1518321"/>
                <a:gd name="connsiteY25" fmla="*/ 590458 h 1771374"/>
                <a:gd name="connsiteX26" fmla="*/ 759161 w 1518321"/>
                <a:gd name="connsiteY26" fmla="*/ 801336 h 1771374"/>
                <a:gd name="connsiteX27" fmla="*/ 548283 w 1518321"/>
                <a:gd name="connsiteY27" fmla="*/ 590458 h 1771374"/>
                <a:gd name="connsiteX28" fmla="*/ 759161 w 1518321"/>
                <a:gd name="connsiteY28" fmla="*/ 379580 h 1771374"/>
                <a:gd name="connsiteX29" fmla="*/ 0 w 1518321"/>
                <a:gd name="connsiteY29" fmla="*/ 1012214 h 1771374"/>
                <a:gd name="connsiteX30" fmla="*/ 759161 w 1518321"/>
                <a:gd name="connsiteY30" fmla="*/ 1771375 h 1771374"/>
                <a:gd name="connsiteX31" fmla="*/ 0 w 1518321"/>
                <a:gd name="connsiteY31" fmla="*/ 1012214 h 17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18321" h="1771374">
                  <a:moveTo>
                    <a:pt x="759161" y="1771375"/>
                  </a:moveTo>
                  <a:cubicBezTo>
                    <a:pt x="1178386" y="1771375"/>
                    <a:pt x="1518321" y="1431439"/>
                    <a:pt x="1518321" y="1012214"/>
                  </a:cubicBezTo>
                  <a:cubicBezTo>
                    <a:pt x="1099096" y="1012214"/>
                    <a:pt x="759161" y="1352149"/>
                    <a:pt x="759161" y="1771375"/>
                  </a:cubicBezTo>
                  <a:close/>
                  <a:moveTo>
                    <a:pt x="219313" y="780248"/>
                  </a:moveTo>
                  <a:cubicBezTo>
                    <a:pt x="219313" y="896653"/>
                    <a:pt x="313786" y="991126"/>
                    <a:pt x="430191" y="991126"/>
                  </a:cubicBezTo>
                  <a:cubicBezTo>
                    <a:pt x="474897" y="991126"/>
                    <a:pt x="515386" y="977630"/>
                    <a:pt x="549970" y="954012"/>
                  </a:cubicBezTo>
                  <a:lnTo>
                    <a:pt x="548283" y="970038"/>
                  </a:lnTo>
                  <a:cubicBezTo>
                    <a:pt x="548283" y="1086443"/>
                    <a:pt x="642756" y="1180916"/>
                    <a:pt x="759161" y="1180916"/>
                  </a:cubicBezTo>
                  <a:cubicBezTo>
                    <a:pt x="875565" y="1180916"/>
                    <a:pt x="970038" y="1086443"/>
                    <a:pt x="970038" y="970038"/>
                  </a:cubicBezTo>
                  <a:lnTo>
                    <a:pt x="968351" y="954012"/>
                  </a:lnTo>
                  <a:cubicBezTo>
                    <a:pt x="1002092" y="977630"/>
                    <a:pt x="1043424" y="991126"/>
                    <a:pt x="1088130" y="991126"/>
                  </a:cubicBezTo>
                  <a:cubicBezTo>
                    <a:pt x="1204535" y="991126"/>
                    <a:pt x="1299008" y="896653"/>
                    <a:pt x="1299008" y="780248"/>
                  </a:cubicBezTo>
                  <a:cubicBezTo>
                    <a:pt x="1299008" y="695897"/>
                    <a:pt x="1249241" y="624199"/>
                    <a:pt x="1178386" y="590458"/>
                  </a:cubicBezTo>
                  <a:cubicBezTo>
                    <a:pt x="1249241" y="556718"/>
                    <a:pt x="1299008" y="485019"/>
                    <a:pt x="1299008" y="400668"/>
                  </a:cubicBezTo>
                  <a:cubicBezTo>
                    <a:pt x="1299008" y="284263"/>
                    <a:pt x="1204535" y="189790"/>
                    <a:pt x="1088130" y="189790"/>
                  </a:cubicBezTo>
                  <a:cubicBezTo>
                    <a:pt x="1043424" y="189790"/>
                    <a:pt x="1002935" y="203286"/>
                    <a:pt x="968351" y="226905"/>
                  </a:cubicBezTo>
                  <a:lnTo>
                    <a:pt x="970038" y="210878"/>
                  </a:lnTo>
                  <a:cubicBezTo>
                    <a:pt x="970038" y="94473"/>
                    <a:pt x="875565" y="0"/>
                    <a:pt x="759161" y="0"/>
                  </a:cubicBezTo>
                  <a:cubicBezTo>
                    <a:pt x="642756" y="0"/>
                    <a:pt x="548283" y="94473"/>
                    <a:pt x="548283" y="210878"/>
                  </a:cubicBezTo>
                  <a:lnTo>
                    <a:pt x="549970" y="226905"/>
                  </a:lnTo>
                  <a:cubicBezTo>
                    <a:pt x="516229" y="203286"/>
                    <a:pt x="474897" y="189790"/>
                    <a:pt x="430191" y="189790"/>
                  </a:cubicBezTo>
                  <a:cubicBezTo>
                    <a:pt x="313786" y="189790"/>
                    <a:pt x="219313" y="284263"/>
                    <a:pt x="219313" y="400668"/>
                  </a:cubicBezTo>
                  <a:cubicBezTo>
                    <a:pt x="219313" y="485019"/>
                    <a:pt x="269080" y="556718"/>
                    <a:pt x="339935" y="590458"/>
                  </a:cubicBezTo>
                  <a:cubicBezTo>
                    <a:pt x="269080" y="624199"/>
                    <a:pt x="219313" y="695897"/>
                    <a:pt x="219313" y="780248"/>
                  </a:cubicBezTo>
                  <a:close/>
                  <a:moveTo>
                    <a:pt x="759161" y="379580"/>
                  </a:moveTo>
                  <a:cubicBezTo>
                    <a:pt x="875565" y="379580"/>
                    <a:pt x="970038" y="474054"/>
                    <a:pt x="970038" y="590458"/>
                  </a:cubicBezTo>
                  <a:cubicBezTo>
                    <a:pt x="970038" y="706863"/>
                    <a:pt x="875565" y="801336"/>
                    <a:pt x="759161" y="801336"/>
                  </a:cubicBezTo>
                  <a:cubicBezTo>
                    <a:pt x="642756" y="801336"/>
                    <a:pt x="548283" y="706863"/>
                    <a:pt x="548283" y="590458"/>
                  </a:cubicBezTo>
                  <a:cubicBezTo>
                    <a:pt x="548283" y="474054"/>
                    <a:pt x="642756" y="379580"/>
                    <a:pt x="759161" y="379580"/>
                  </a:cubicBezTo>
                  <a:close/>
                  <a:moveTo>
                    <a:pt x="0" y="1012214"/>
                  </a:moveTo>
                  <a:cubicBezTo>
                    <a:pt x="0" y="1431439"/>
                    <a:pt x="339935" y="1771375"/>
                    <a:pt x="759161" y="1771375"/>
                  </a:cubicBezTo>
                  <a:cubicBezTo>
                    <a:pt x="759161" y="1352149"/>
                    <a:pt x="419225" y="1012214"/>
                    <a:pt x="0" y="1012214"/>
                  </a:cubicBezTo>
                  <a:close/>
                </a:path>
              </a:pathLst>
            </a:custGeom>
            <a:solidFill>
              <a:srgbClr val="FFACDD"/>
            </a:solidFill>
            <a:ln w="84138" cap="flat">
              <a:noFill/>
              <a:prstDash val="solid"/>
              <a:miter/>
            </a:ln>
          </p:spPr>
          <p:txBody>
            <a:bodyPr rtlCol="0" anchor="ctr"/>
            <a:lstStyle/>
            <a:p>
              <a:endParaRPr lang="zh-CN" altLang="en-US"/>
            </a:p>
          </p:txBody>
        </p:sp>
      </p:grpSp>
      <p:pic>
        <p:nvPicPr>
          <p:cNvPr id="8" name="MA Avatar" descr="形状, 圆圈&#10;&#10;描述已自动生成" hidden="1">
            <a:extLst>
              <a:ext uri="{FF2B5EF4-FFF2-40B4-BE49-F238E27FC236}">
                <a16:creationId xmlns:a16="http://schemas.microsoft.com/office/drawing/2014/main" id="{29B0416B-EF56-CAEB-EB28-E4975DBC66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0985" y="2104875"/>
            <a:ext cx="1905000" cy="1905000"/>
          </a:xfrm>
          <a:prstGeom prst="ellipse">
            <a:avLst/>
          </a:prstGeom>
          <a:ln w="38100">
            <a:solidFill>
              <a:schemeClr val="tx1">
                <a:lumMod val="50000"/>
                <a:lumOff val="50000"/>
              </a:schemeClr>
            </a:solidFill>
          </a:ln>
        </p:spPr>
      </p:pic>
      <p:sp>
        <p:nvSpPr>
          <p:cNvPr id="7" name="Universal GMS Doze: Title">
            <a:extLst>
              <a:ext uri="{FF2B5EF4-FFF2-40B4-BE49-F238E27FC236}">
                <a16:creationId xmlns:a16="http://schemas.microsoft.com/office/drawing/2014/main" id="{761ADBC8-DE17-618B-5624-6D8461BDE666}"/>
              </a:ext>
            </a:extLst>
          </p:cNvPr>
          <p:cNvSpPr txBox="1"/>
          <p:nvPr/>
        </p:nvSpPr>
        <p:spPr>
          <a:xfrm>
            <a:off x="-1083126" y="227555"/>
            <a:ext cx="902811" cy="523220"/>
          </a:xfrm>
          <a:prstGeom prst="rect">
            <a:avLst/>
          </a:prstGeom>
          <a:noFill/>
        </p:spPr>
        <p:txBody>
          <a:bodyPr wrap="none" rtlCol="0">
            <a:spAutoFit/>
          </a:bodyPr>
          <a:lstStyle/>
          <a:p>
            <a:r>
              <a:rPr lang="zh-CN" altLang="en-US" sz="2800" b="1">
                <a:solidFill>
                  <a:schemeClr val="tx1">
                    <a:lumMod val="75000"/>
                    <a:lumOff val="25000"/>
                  </a:schemeClr>
                </a:solidFill>
                <a:latin typeface="Noto Sans SC" panose="020B0500000000000000" pitchFamily="34" charset="-122"/>
                <a:ea typeface="Noto Sans SC" panose="020B0500000000000000" pitchFamily="34" charset="-122"/>
              </a:rPr>
              <a:t>引用</a:t>
            </a:r>
          </a:p>
        </p:txBody>
      </p:sp>
    </p:spTree>
    <p:custDataLst>
      <p:tags r:id="rId1"/>
    </p:custDataLst>
    <p:extLst>
      <p:ext uri="{BB962C8B-B14F-4D97-AF65-F5344CB8AC3E}">
        <p14:creationId xmlns:p14="http://schemas.microsoft.com/office/powerpoint/2010/main" val="34462283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3" name="Open-source license">
            <a:extLst>
              <a:ext uri="{FF2B5EF4-FFF2-40B4-BE49-F238E27FC236}">
                <a16:creationId xmlns:a16="http://schemas.microsoft.com/office/drawing/2014/main" id="{3F93F4EE-0C5B-75B3-93FD-401F30D20953}"/>
              </a:ext>
            </a:extLst>
          </p:cNvPr>
          <p:cNvSpPr>
            <a:spLocks noGrp="1"/>
          </p:cNvSpPr>
          <p:nvPr>
            <p:ph type="subTitle" idx="1"/>
          </p:nvPr>
        </p:nvSpPr>
        <p:spPr>
          <a:xfrm>
            <a:off x="1524000" y="1173697"/>
            <a:ext cx="9144000" cy="4510605"/>
          </a:xfrm>
        </p:spPr>
        <p:txBody>
          <a:bodyPr/>
          <a:lstStyle/>
          <a:p>
            <a:r>
              <a:rPr lang="en-US" altLang="zh-CN" sz="1800">
                <a:solidFill>
                  <a:schemeClr val="tx1">
                    <a:lumMod val="75000"/>
                    <a:lumOff val="25000"/>
                  </a:schemeClr>
                </a:solidFill>
                <a:latin typeface="Noto Sans SC" panose="020B0500000000000000" pitchFamily="34" charset="-128"/>
                <a:ea typeface="Noto Sans SC" panose="020B0500000000000000" pitchFamily="34" charset="-128"/>
              </a:rPr>
              <a:t>Copyright © 2022 &lt;</a:t>
            </a:r>
            <a:r>
              <a:rPr lang="en-US" altLang="zh-CN" sz="1800" err="1">
                <a:solidFill>
                  <a:schemeClr val="tx1">
                    <a:lumMod val="75000"/>
                    <a:lumOff val="25000"/>
                  </a:schemeClr>
                </a:solidFill>
                <a:latin typeface="Noto Sans SC" panose="020B0500000000000000" pitchFamily="34" charset="-128"/>
                <a:ea typeface="Noto Sans SC" panose="020B0500000000000000" pitchFamily="34" charset="-128"/>
              </a:rPr>
              <a:t>PixelHub</a:t>
            </a:r>
            <a:r>
              <a:rPr lang="en-US" altLang="zh-CN" sz="1800">
                <a:solidFill>
                  <a:schemeClr val="tx1">
                    <a:lumMod val="75000"/>
                    <a:lumOff val="25000"/>
                  </a:schemeClr>
                </a:solidFill>
                <a:latin typeface="Noto Sans SC" panose="020B0500000000000000" pitchFamily="34" charset="-128"/>
                <a:ea typeface="Noto Sans SC" panose="020B0500000000000000" pitchFamily="34" charset="-128"/>
              </a:rPr>
              <a:t>&gt;</a:t>
            </a:r>
          </a:p>
          <a:p>
            <a:r>
              <a:rPr lang="en-US" altLang="zh-CN" sz="1800">
                <a:solidFill>
                  <a:schemeClr val="tx1">
                    <a:lumMod val="75000"/>
                    <a:lumOff val="25000"/>
                  </a:schemeClr>
                </a:solidFill>
                <a:latin typeface="Noto Sans SC" panose="020B0500000000000000" pitchFamily="34" charset="-128"/>
                <a:ea typeface="Noto Sans SC" panose="020B0500000000000000" pitchFamily="34" charset="-128"/>
              </a:rPr>
              <a:t>Permission is hereby granted, free of charge, to any person obtaining a copy of this slides and associated documentation files (the “Slides”), to deal in the Slides without restriction, including without limitation the rights to use, copy, modify, merge, publish, distribute, sublicense, and/or sell copies of the Slides, and to permit persons to whom the Slides is furnished to do so, subject to the following conditions:</a:t>
            </a:r>
          </a:p>
          <a:p>
            <a:r>
              <a:rPr lang="en-US" altLang="zh-CN" sz="1800">
                <a:solidFill>
                  <a:schemeClr val="tx1">
                    <a:lumMod val="75000"/>
                    <a:lumOff val="25000"/>
                  </a:schemeClr>
                </a:solidFill>
                <a:latin typeface="Noto Sans SC" panose="020B0500000000000000" pitchFamily="34" charset="-128"/>
                <a:ea typeface="Noto Sans SC" panose="020B0500000000000000" pitchFamily="34" charset="-128"/>
              </a:rPr>
              <a:t>The above copyright notice and this permission notice shall be included in all copies or substantial portions of the Slides.</a:t>
            </a:r>
          </a:p>
          <a:p>
            <a:r>
              <a:rPr lang="en-US" altLang="zh-CN" sz="1800">
                <a:solidFill>
                  <a:schemeClr val="tx1">
                    <a:lumMod val="75000"/>
                    <a:lumOff val="25000"/>
                  </a:schemeClr>
                </a:solidFill>
                <a:latin typeface="Noto Sans SC" panose="020B0500000000000000" pitchFamily="34" charset="-128"/>
                <a:ea typeface="Noto Sans SC" panose="020B0500000000000000" pitchFamily="34" charset="-128"/>
              </a:rPr>
              <a:t>THE SLIDES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SLIDES OR THE USE OR OTHER DEALINGS IN THE SLIDES.</a:t>
            </a:r>
          </a:p>
          <a:p>
            <a:endParaRPr kumimoji="1" lang="zh-CN" altLang="en-US" sz="1800"/>
          </a:p>
        </p:txBody>
      </p:sp>
    </p:spTree>
    <p:extLst>
      <p:ext uri="{BB962C8B-B14F-4D97-AF65-F5344CB8AC3E}">
        <p14:creationId xmlns:p14="http://schemas.microsoft.com/office/powerpoint/2010/main" val="380573850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D2F3C55-C57A-3DEC-C570-D576D14C660F}"/>
              </a:ext>
            </a:extLst>
          </p:cNvPr>
          <p:cNvSpPr txBox="1"/>
          <p:nvPr/>
        </p:nvSpPr>
        <p:spPr>
          <a:xfrm>
            <a:off x="212274" y="1900237"/>
            <a:ext cx="6369051" cy="369332"/>
          </a:xfrm>
          <a:prstGeom prst="rect">
            <a:avLst/>
          </a:prstGeom>
          <a:noFill/>
        </p:spPr>
        <p:txBody>
          <a:bodyPr wrap="none" rtlCol="0">
            <a:spAutoFit/>
          </a:bodyPr>
          <a:lstStyle/>
          <a:p>
            <a:r>
              <a:rPr lang="en-US" altLang="zh-CN" b="1">
                <a:solidFill>
                  <a:schemeClr val="tx1">
                    <a:lumMod val="65000"/>
                    <a:lumOff val="35000"/>
                  </a:schemeClr>
                </a:solidFill>
                <a:ea typeface="Noto Sans SC" panose="020B0500000000000000" pitchFamily="34" charset="-122"/>
              </a:rPr>
              <a:t>https://</a:t>
            </a:r>
            <a:r>
              <a:rPr lang="en-US" altLang="zh-CN" b="1" err="1">
                <a:solidFill>
                  <a:schemeClr val="tx1">
                    <a:lumMod val="65000"/>
                    <a:lumOff val="35000"/>
                  </a:schemeClr>
                </a:solidFill>
                <a:ea typeface="Noto Sans SC" panose="020B0500000000000000" pitchFamily="34" charset="-122"/>
              </a:rPr>
              <a:t>developer.android.com</a:t>
            </a:r>
            <a:r>
              <a:rPr lang="en-US" altLang="zh-CN" b="1">
                <a:solidFill>
                  <a:schemeClr val="tx1">
                    <a:lumMod val="65000"/>
                    <a:lumOff val="35000"/>
                  </a:schemeClr>
                </a:solidFill>
                <a:ea typeface="Noto Sans SC" panose="020B0500000000000000" pitchFamily="34" charset="-122"/>
              </a:rPr>
              <a:t>/about/versions/13/features</a:t>
            </a:r>
            <a:endParaRPr lang="zh-CN" altLang="en-US" b="1">
              <a:solidFill>
                <a:schemeClr val="tx1">
                  <a:lumMod val="65000"/>
                  <a:lumOff val="35000"/>
                </a:schemeClr>
              </a:solidFill>
              <a:ea typeface="Noto Sans SC" panose="020B0500000000000000" pitchFamily="34" charset="-122"/>
            </a:endParaRPr>
          </a:p>
        </p:txBody>
      </p:sp>
      <p:sp>
        <p:nvSpPr>
          <p:cNvPr id="7" name="Universal GMS Doze: Title">
            <a:extLst>
              <a:ext uri="{FF2B5EF4-FFF2-40B4-BE49-F238E27FC236}">
                <a16:creationId xmlns:a16="http://schemas.microsoft.com/office/drawing/2014/main" id="{832EDA48-F253-8699-2BB6-A0479A15E5D7}"/>
              </a:ext>
            </a:extLst>
          </p:cNvPr>
          <p:cNvSpPr txBox="1"/>
          <p:nvPr/>
        </p:nvSpPr>
        <p:spPr>
          <a:xfrm>
            <a:off x="212274" y="227555"/>
            <a:ext cx="902811" cy="523220"/>
          </a:xfrm>
          <a:prstGeom prst="rect">
            <a:avLst/>
          </a:prstGeom>
          <a:noFill/>
        </p:spPr>
        <p:txBody>
          <a:bodyPr wrap="none" rtlCol="0">
            <a:spAutoFit/>
          </a:bodyPr>
          <a:lstStyle/>
          <a:p>
            <a:r>
              <a:rPr lang="zh-CN" altLang="en-US" sz="2800" b="1">
                <a:solidFill>
                  <a:schemeClr val="tx1">
                    <a:lumMod val="75000"/>
                    <a:lumOff val="25000"/>
                  </a:schemeClr>
                </a:solidFill>
                <a:latin typeface="Noto Sans SC" panose="020B0500000000000000" pitchFamily="34" charset="-122"/>
                <a:ea typeface="Noto Sans SC" panose="020B0500000000000000" pitchFamily="34" charset="-122"/>
              </a:rPr>
              <a:t>引用</a:t>
            </a:r>
          </a:p>
        </p:txBody>
      </p:sp>
      <p:sp>
        <p:nvSpPr>
          <p:cNvPr id="8" name="文本框 7">
            <a:extLst>
              <a:ext uri="{FF2B5EF4-FFF2-40B4-BE49-F238E27FC236}">
                <a16:creationId xmlns:a16="http://schemas.microsoft.com/office/drawing/2014/main" id="{93D0415A-D05F-7C6E-43C8-CFF7193D8F0F}"/>
              </a:ext>
            </a:extLst>
          </p:cNvPr>
          <p:cNvSpPr txBox="1"/>
          <p:nvPr/>
        </p:nvSpPr>
        <p:spPr>
          <a:xfrm>
            <a:off x="212274" y="3090596"/>
            <a:ext cx="9809096" cy="369332"/>
          </a:xfrm>
          <a:prstGeom prst="rect">
            <a:avLst/>
          </a:prstGeom>
          <a:noFill/>
        </p:spPr>
        <p:txBody>
          <a:bodyPr wrap="none" rtlCol="0">
            <a:spAutoFit/>
          </a:bodyPr>
          <a:lstStyle/>
          <a:p>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https://</a:t>
            </a:r>
            <a:r>
              <a:rPr lang="en-US" altLang="zh-CN" b="1" err="1">
                <a:solidFill>
                  <a:schemeClr val="tx1">
                    <a:lumMod val="65000"/>
                    <a:lumOff val="35000"/>
                  </a:schemeClr>
                </a:solidFill>
                <a:latin typeface="Noto Sans SC" panose="020B0500000000000000" pitchFamily="34" charset="-128"/>
                <a:ea typeface="Noto Sans SC" panose="020B0500000000000000" pitchFamily="34" charset="-128"/>
              </a:rPr>
              <a:t>developer.android.com</a:t>
            </a:r>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/guide/practices/</a:t>
            </a:r>
            <a:r>
              <a:rPr lang="en-US" altLang="zh-CN" b="1" err="1">
                <a:solidFill>
                  <a:schemeClr val="tx1">
                    <a:lumMod val="65000"/>
                    <a:lumOff val="35000"/>
                  </a:schemeClr>
                </a:solidFill>
                <a:latin typeface="Noto Sans SC" panose="020B0500000000000000" pitchFamily="34" charset="-128"/>
                <a:ea typeface="Noto Sans SC" panose="020B0500000000000000" pitchFamily="34" charset="-128"/>
              </a:rPr>
              <a:t>ui_guidelines</a:t>
            </a:r>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a:t>
            </a:r>
            <a:r>
              <a:rPr lang="en-US" altLang="zh-CN" b="1" err="1">
                <a:solidFill>
                  <a:schemeClr val="tx1">
                    <a:lumMod val="65000"/>
                    <a:lumOff val="35000"/>
                  </a:schemeClr>
                </a:solidFill>
                <a:latin typeface="Noto Sans SC" panose="020B0500000000000000" pitchFamily="34" charset="-128"/>
                <a:ea typeface="Noto Sans SC" panose="020B0500000000000000" pitchFamily="34" charset="-128"/>
              </a:rPr>
              <a:t>icon_design_adaptive</a:t>
            </a:r>
            <a:endParaRPr lang="zh-CN" altLang="en-US" b="1">
              <a:solidFill>
                <a:schemeClr val="tx1">
                  <a:lumMod val="65000"/>
                  <a:lumOff val="35000"/>
                </a:schemeClr>
              </a:solidFill>
              <a:latin typeface="Noto Sans SC" panose="020B0500000000000000" pitchFamily="34" charset="-128"/>
              <a:ea typeface="Noto Sans SC" panose="020B0500000000000000" pitchFamily="34" charset="-128"/>
            </a:endParaRPr>
          </a:p>
        </p:txBody>
      </p:sp>
      <p:sp>
        <p:nvSpPr>
          <p:cNvPr id="2" name="文本框 1">
            <a:extLst>
              <a:ext uri="{FF2B5EF4-FFF2-40B4-BE49-F238E27FC236}">
                <a16:creationId xmlns:a16="http://schemas.microsoft.com/office/drawing/2014/main" id="{5CE0476B-6C58-641A-8E82-E8059C7D18CD}"/>
              </a:ext>
            </a:extLst>
          </p:cNvPr>
          <p:cNvSpPr txBox="1"/>
          <p:nvPr/>
        </p:nvSpPr>
        <p:spPr>
          <a:xfrm>
            <a:off x="212274" y="1524371"/>
            <a:ext cx="6362639" cy="461665"/>
          </a:xfrm>
          <a:prstGeom prst="rect">
            <a:avLst/>
          </a:prstGeom>
          <a:noFill/>
        </p:spPr>
        <p:txBody>
          <a:bodyPr wrap="none" rtlCol="0">
            <a:spAutoFit/>
          </a:bodyPr>
          <a:lstStyle/>
          <a:p>
            <a:r>
              <a:rPr lang="en-US" altLang="zh-CN" sz="2400" b="1">
                <a:solidFill>
                  <a:schemeClr val="tx1">
                    <a:lumMod val="75000"/>
                    <a:lumOff val="25000"/>
                  </a:schemeClr>
                </a:solidFill>
                <a:latin typeface="Noto Sans SC" panose="020B0500000000000000" pitchFamily="34" charset="-128"/>
                <a:ea typeface="Noto Sans SC" panose="020B0500000000000000" pitchFamily="34" charset="-128"/>
              </a:rPr>
              <a:t>Android</a:t>
            </a:r>
            <a:r>
              <a:rPr lang="zh-CN" altLang="en-US" sz="2400" b="1">
                <a:solidFill>
                  <a:schemeClr val="tx1">
                    <a:lumMod val="75000"/>
                    <a:lumOff val="25000"/>
                  </a:schemeClr>
                </a:solidFill>
                <a:latin typeface="Noto Sans SC" panose="020B0500000000000000" pitchFamily="34" charset="-128"/>
                <a:ea typeface="Noto Sans SC" panose="020B0500000000000000" pitchFamily="34" charset="-128"/>
              </a:rPr>
              <a:t> </a:t>
            </a:r>
            <a:r>
              <a:rPr lang="en-US" altLang="zh-CN" sz="2400" b="1">
                <a:solidFill>
                  <a:schemeClr val="tx1">
                    <a:lumMod val="75000"/>
                    <a:lumOff val="25000"/>
                  </a:schemeClr>
                </a:solidFill>
                <a:latin typeface="Noto Sans SC" panose="020B0500000000000000" pitchFamily="34" charset="-128"/>
                <a:ea typeface="Noto Sans SC" panose="020B0500000000000000" pitchFamily="34" charset="-128"/>
              </a:rPr>
              <a:t>13</a:t>
            </a:r>
            <a:r>
              <a:rPr lang="zh-CN" altLang="en-US" sz="2400" b="1">
                <a:solidFill>
                  <a:schemeClr val="tx1">
                    <a:lumMod val="75000"/>
                    <a:lumOff val="25000"/>
                  </a:schemeClr>
                </a:solidFill>
                <a:latin typeface="Noto Sans SC" panose="020B0500000000000000" pitchFamily="34" charset="-128"/>
                <a:ea typeface="Noto Sans SC" panose="020B0500000000000000" pitchFamily="34" charset="-128"/>
              </a:rPr>
              <a:t>的新特性 </a:t>
            </a:r>
            <a:r>
              <a:rPr lang="en-US" altLang="zh-CN" sz="2400" b="1">
                <a:solidFill>
                  <a:schemeClr val="tx1">
                    <a:lumMod val="75000"/>
                    <a:lumOff val="25000"/>
                  </a:schemeClr>
                </a:solidFill>
                <a:latin typeface="Noto Sans SC" panose="020B0500000000000000" pitchFamily="34" charset="-128"/>
                <a:ea typeface="Noto Sans SC" panose="020B0500000000000000" pitchFamily="34" charset="-128"/>
              </a:rPr>
              <a:t>–</a:t>
            </a:r>
            <a:r>
              <a:rPr lang="zh-CN" altLang="en-US" sz="2400" b="1">
                <a:solidFill>
                  <a:schemeClr val="tx1">
                    <a:lumMod val="75000"/>
                    <a:lumOff val="25000"/>
                  </a:schemeClr>
                </a:solidFill>
                <a:latin typeface="Noto Sans SC" panose="020B0500000000000000" pitchFamily="34" charset="-128"/>
                <a:ea typeface="Noto Sans SC" panose="020B0500000000000000" pitchFamily="34" charset="-128"/>
              </a:rPr>
              <a:t> </a:t>
            </a:r>
            <a:r>
              <a:rPr lang="en-US" altLang="zh-CN" sz="2400" b="1">
                <a:solidFill>
                  <a:schemeClr val="tx1">
                    <a:lumMod val="75000"/>
                    <a:lumOff val="25000"/>
                  </a:schemeClr>
                </a:solidFill>
                <a:latin typeface="Noto Sans SC" panose="020B0500000000000000" pitchFamily="34" charset="-128"/>
                <a:ea typeface="Noto Sans SC" panose="020B0500000000000000" pitchFamily="34" charset="-128"/>
              </a:rPr>
              <a:t>Android</a:t>
            </a:r>
            <a:r>
              <a:rPr lang="zh-CN" altLang="en-US" sz="2400" b="1">
                <a:solidFill>
                  <a:schemeClr val="tx1">
                    <a:lumMod val="75000"/>
                    <a:lumOff val="25000"/>
                  </a:schemeClr>
                </a:solidFill>
                <a:latin typeface="Noto Sans SC" panose="020B0500000000000000" pitchFamily="34" charset="-128"/>
                <a:ea typeface="Noto Sans SC" panose="020B0500000000000000" pitchFamily="34" charset="-128"/>
              </a:rPr>
              <a:t> </a:t>
            </a:r>
            <a:r>
              <a:rPr lang="en-US" altLang="zh-CN" sz="2400" b="1">
                <a:solidFill>
                  <a:schemeClr val="tx1">
                    <a:lumMod val="75000"/>
                    <a:lumOff val="25000"/>
                  </a:schemeClr>
                </a:solidFill>
                <a:latin typeface="Noto Sans SC" panose="020B0500000000000000" pitchFamily="34" charset="-128"/>
                <a:ea typeface="Noto Sans SC" panose="020B0500000000000000" pitchFamily="34" charset="-128"/>
              </a:rPr>
              <a:t>Developers</a:t>
            </a:r>
            <a:endParaRPr lang="zh-CN" altLang="en-US" sz="2400" b="1">
              <a:solidFill>
                <a:schemeClr val="tx1">
                  <a:lumMod val="75000"/>
                  <a:lumOff val="25000"/>
                </a:schemeClr>
              </a:solidFill>
              <a:latin typeface="Noto Sans SC" panose="020B0500000000000000" pitchFamily="34" charset="-128"/>
              <a:ea typeface="Noto Sans SC" panose="020B0500000000000000" pitchFamily="34" charset="-128"/>
            </a:endParaRPr>
          </a:p>
        </p:txBody>
      </p:sp>
      <p:pic>
        <p:nvPicPr>
          <p:cNvPr id="4" name="图片 3" descr="图片包含 人, 男孩, 年轻, 小孩&#10;&#10;描述已自动生成">
            <a:extLst>
              <a:ext uri="{FF2B5EF4-FFF2-40B4-BE49-F238E27FC236}">
                <a16:creationId xmlns:a16="http://schemas.microsoft.com/office/drawing/2014/main" id="{A4C6852B-C615-6CFF-4D10-E8C16638E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3486" y="-8955190"/>
            <a:ext cx="2909454" cy="2909454"/>
          </a:xfrm>
          <a:prstGeom prst="rect">
            <a:avLst/>
          </a:prstGeom>
        </p:spPr>
      </p:pic>
      <p:sp>
        <p:nvSpPr>
          <p:cNvPr id="6" name="文本框 5">
            <a:extLst>
              <a:ext uri="{FF2B5EF4-FFF2-40B4-BE49-F238E27FC236}">
                <a16:creationId xmlns:a16="http://schemas.microsoft.com/office/drawing/2014/main" id="{46738315-6605-9932-5ED8-277D1F14C1F6}"/>
              </a:ext>
            </a:extLst>
          </p:cNvPr>
          <p:cNvSpPr txBox="1"/>
          <p:nvPr/>
        </p:nvSpPr>
        <p:spPr>
          <a:xfrm>
            <a:off x="212274" y="2645435"/>
            <a:ext cx="5025735"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8"/>
                <a:ea typeface="Noto Sans SC" panose="020B0500000000000000" pitchFamily="34" charset="-128"/>
              </a:rPr>
              <a:t>自适应图标 </a:t>
            </a:r>
            <a:r>
              <a:rPr lang="en-US" altLang="zh-CN" sz="2400" b="1">
                <a:solidFill>
                  <a:schemeClr val="tx1">
                    <a:lumMod val="75000"/>
                    <a:lumOff val="25000"/>
                  </a:schemeClr>
                </a:solidFill>
                <a:latin typeface="Noto Sans SC" panose="020B0500000000000000" pitchFamily="34" charset="-128"/>
                <a:ea typeface="Noto Sans SC" panose="020B0500000000000000" pitchFamily="34" charset="-128"/>
              </a:rPr>
              <a:t>–</a:t>
            </a:r>
            <a:r>
              <a:rPr lang="zh-CN" altLang="en-US" sz="2400" b="1">
                <a:solidFill>
                  <a:schemeClr val="tx1">
                    <a:lumMod val="75000"/>
                    <a:lumOff val="25000"/>
                  </a:schemeClr>
                </a:solidFill>
                <a:latin typeface="Noto Sans SC" panose="020B0500000000000000" pitchFamily="34" charset="-128"/>
                <a:ea typeface="Noto Sans SC" panose="020B0500000000000000" pitchFamily="34" charset="-128"/>
              </a:rPr>
              <a:t> </a:t>
            </a:r>
            <a:r>
              <a:rPr lang="en-US" altLang="zh-CN" sz="2400" b="1">
                <a:solidFill>
                  <a:schemeClr val="tx1">
                    <a:lumMod val="75000"/>
                    <a:lumOff val="25000"/>
                  </a:schemeClr>
                </a:solidFill>
                <a:latin typeface="Noto Sans SC" panose="020B0500000000000000" pitchFamily="34" charset="-128"/>
                <a:ea typeface="Noto Sans SC" panose="020B0500000000000000" pitchFamily="34" charset="-128"/>
              </a:rPr>
              <a:t>Android Developers</a:t>
            </a:r>
            <a:endParaRPr lang="zh-CN" altLang="en-US" sz="2400" b="1">
              <a:solidFill>
                <a:schemeClr val="tx1">
                  <a:lumMod val="75000"/>
                  <a:lumOff val="25000"/>
                </a:schemeClr>
              </a:solidFill>
              <a:latin typeface="Noto Sans SC" panose="020B0500000000000000" pitchFamily="34" charset="-128"/>
              <a:ea typeface="Noto Sans SC" panose="020B0500000000000000" pitchFamily="34" charset="-128"/>
            </a:endParaRPr>
          </a:p>
        </p:txBody>
      </p:sp>
      <p:sp>
        <p:nvSpPr>
          <p:cNvPr id="9" name="文本框 8">
            <a:extLst>
              <a:ext uri="{FF2B5EF4-FFF2-40B4-BE49-F238E27FC236}">
                <a16:creationId xmlns:a16="http://schemas.microsoft.com/office/drawing/2014/main" id="{5DF6E896-B75A-2628-8DBF-FAC5F5AA6A8C}"/>
              </a:ext>
            </a:extLst>
          </p:cNvPr>
          <p:cNvSpPr txBox="1"/>
          <p:nvPr/>
        </p:nvSpPr>
        <p:spPr>
          <a:xfrm>
            <a:off x="212274" y="3819290"/>
            <a:ext cx="3589444"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8"/>
                <a:ea typeface="Noto Sans SC" panose="020B0500000000000000" pitchFamily="34" charset="-128"/>
              </a:rPr>
              <a:t>开源字体</a:t>
            </a:r>
            <a:r>
              <a:rPr lang="en-US" altLang="zh-CN" sz="2400" b="1">
                <a:solidFill>
                  <a:schemeClr val="tx1">
                    <a:lumMod val="75000"/>
                    <a:lumOff val="25000"/>
                  </a:schemeClr>
                </a:solidFill>
                <a:latin typeface="Noto Sans SC" panose="020B0500000000000000" pitchFamily="34" charset="-128"/>
                <a:ea typeface="Noto Sans SC" panose="020B0500000000000000" pitchFamily="34" charset="-128"/>
              </a:rPr>
              <a:t>: Noto Sans SC</a:t>
            </a:r>
            <a:endParaRPr lang="zh-CN" altLang="en-US" sz="2400" b="1">
              <a:solidFill>
                <a:schemeClr val="tx1">
                  <a:lumMod val="75000"/>
                  <a:lumOff val="25000"/>
                </a:schemeClr>
              </a:solidFill>
              <a:latin typeface="Noto Sans SC" panose="020B0500000000000000" pitchFamily="34" charset="-128"/>
              <a:ea typeface="Noto Sans SC" panose="020B0500000000000000" pitchFamily="34" charset="-128"/>
            </a:endParaRPr>
          </a:p>
        </p:txBody>
      </p:sp>
      <p:sp>
        <p:nvSpPr>
          <p:cNvPr id="10" name="文本框 9">
            <a:extLst>
              <a:ext uri="{FF2B5EF4-FFF2-40B4-BE49-F238E27FC236}">
                <a16:creationId xmlns:a16="http://schemas.microsoft.com/office/drawing/2014/main" id="{4D040ADE-30CF-4F7C-6380-17B1DB827565}"/>
              </a:ext>
            </a:extLst>
          </p:cNvPr>
          <p:cNvSpPr txBox="1"/>
          <p:nvPr/>
        </p:nvSpPr>
        <p:spPr>
          <a:xfrm>
            <a:off x="212274" y="4261294"/>
            <a:ext cx="4597734"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8"/>
                <a:ea typeface="Noto Sans SC" panose="020B0500000000000000" pitchFamily="34" charset="-128"/>
              </a:rPr>
              <a:t>你可以在</a:t>
            </a:r>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 </a:t>
            </a:r>
            <a:r>
              <a:rPr lang="en-US" altLang="zh-CN" b="1" err="1">
                <a:solidFill>
                  <a:schemeClr val="tx1">
                    <a:lumMod val="65000"/>
                    <a:lumOff val="35000"/>
                  </a:schemeClr>
                </a:solidFill>
                <a:latin typeface="Noto Sans SC" panose="020B0500000000000000" pitchFamily="34" charset="-128"/>
                <a:ea typeface="Noto Sans SC" panose="020B0500000000000000" pitchFamily="34" charset="-128"/>
              </a:rPr>
              <a:t>fonts.google.com</a:t>
            </a:r>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 </a:t>
            </a:r>
            <a:r>
              <a:rPr lang="zh-CN" altLang="en-US" b="1">
                <a:solidFill>
                  <a:schemeClr val="tx1">
                    <a:lumMod val="65000"/>
                    <a:lumOff val="35000"/>
                  </a:schemeClr>
                </a:solidFill>
                <a:latin typeface="Noto Sans SC" panose="020B0500000000000000" pitchFamily="34" charset="-128"/>
                <a:ea typeface="Noto Sans SC" panose="020B0500000000000000" pitchFamily="34" charset="-128"/>
              </a:rPr>
              <a:t>免费下载字体</a:t>
            </a:r>
          </a:p>
        </p:txBody>
      </p:sp>
      <p:pic>
        <p:nvPicPr>
          <p:cNvPr id="3" name="图片 2">
            <a:extLst>
              <a:ext uri="{FF2B5EF4-FFF2-40B4-BE49-F238E27FC236}">
                <a16:creationId xmlns:a16="http://schemas.microsoft.com/office/drawing/2014/main" id="{4FE75627-82B7-D0CB-AE5D-9F9BC8F91C7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913486" y="7037574"/>
            <a:ext cx="2909454" cy="2909454"/>
          </a:xfrm>
          <a:prstGeom prst="rect">
            <a:avLst/>
          </a:prstGeom>
        </p:spPr>
      </p:pic>
      <p:pic>
        <p:nvPicPr>
          <p:cNvPr id="11" name="图片 10">
            <a:extLst>
              <a:ext uri="{FF2B5EF4-FFF2-40B4-BE49-F238E27FC236}">
                <a16:creationId xmlns:a16="http://schemas.microsoft.com/office/drawing/2014/main" id="{EC7D2B26-183F-1D25-3297-2236078C1BB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111916" y="-6059590"/>
            <a:ext cx="2909454" cy="2909454"/>
          </a:xfrm>
          <a:prstGeom prst="rect">
            <a:avLst/>
          </a:prstGeom>
        </p:spPr>
      </p:pic>
      <p:pic>
        <p:nvPicPr>
          <p:cNvPr id="12" name="图片 11">
            <a:extLst>
              <a:ext uri="{FF2B5EF4-FFF2-40B4-BE49-F238E27FC236}">
                <a16:creationId xmlns:a16="http://schemas.microsoft.com/office/drawing/2014/main" id="{8CC4ADAE-BF03-B61D-76B3-9E9E90281B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0310346" y="-3062390"/>
            <a:ext cx="2909454" cy="2909454"/>
          </a:xfrm>
          <a:prstGeom prst="rect">
            <a:avLst/>
          </a:prstGeom>
        </p:spPr>
      </p:pic>
      <p:pic>
        <p:nvPicPr>
          <p:cNvPr id="15" name="图片 14">
            <a:extLst>
              <a:ext uri="{FF2B5EF4-FFF2-40B4-BE49-F238E27FC236}">
                <a16:creationId xmlns:a16="http://schemas.microsoft.com/office/drawing/2014/main" id="{DC98AC5F-3001-1A53-19D3-C00998B9AD98}"/>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8445113" y="1755203"/>
            <a:ext cx="2909454" cy="2909454"/>
          </a:xfrm>
          <a:prstGeom prst="rect">
            <a:avLst/>
          </a:prstGeom>
        </p:spPr>
      </p:pic>
      <p:pic>
        <p:nvPicPr>
          <p:cNvPr id="16" name="图片 15">
            <a:extLst>
              <a:ext uri="{FF2B5EF4-FFF2-40B4-BE49-F238E27FC236}">
                <a16:creationId xmlns:a16="http://schemas.microsoft.com/office/drawing/2014/main" id="{39DB7133-88BD-D64C-D534-E750ED814F4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2513219" y="1755203"/>
            <a:ext cx="2909454" cy="2909454"/>
          </a:xfrm>
          <a:prstGeom prst="rect">
            <a:avLst/>
          </a:prstGeom>
        </p:spPr>
      </p:pic>
      <p:pic>
        <p:nvPicPr>
          <p:cNvPr id="17" name="图片 16">
            <a:extLst>
              <a:ext uri="{FF2B5EF4-FFF2-40B4-BE49-F238E27FC236}">
                <a16:creationId xmlns:a16="http://schemas.microsoft.com/office/drawing/2014/main" id="{2B0E1BAA-7F9F-C231-3865-372E465ECDED}"/>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239400" y="1810443"/>
            <a:ext cx="2909454" cy="2909454"/>
          </a:xfrm>
          <a:prstGeom prst="rect">
            <a:avLst/>
          </a:prstGeom>
        </p:spPr>
      </p:pic>
      <p:pic>
        <p:nvPicPr>
          <p:cNvPr id="18" name="图片 17" descr="徽标&#10;&#10;描述已自动生成">
            <a:extLst>
              <a:ext uri="{FF2B5EF4-FFF2-40B4-BE49-F238E27FC236}">
                <a16:creationId xmlns:a16="http://schemas.microsoft.com/office/drawing/2014/main" id="{8B3AA803-2E77-D930-8067-6023A4C579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393345" y="7293501"/>
            <a:ext cx="4271946" cy="2397600"/>
          </a:xfrm>
          <a:prstGeom prst="rect">
            <a:avLst/>
          </a:prstGeom>
        </p:spPr>
      </p:pic>
      <p:sp>
        <p:nvSpPr>
          <p:cNvPr id="20" name="Universal GMS Doze: Title">
            <a:extLst>
              <a:ext uri="{FF2B5EF4-FFF2-40B4-BE49-F238E27FC236}">
                <a16:creationId xmlns:a16="http://schemas.microsoft.com/office/drawing/2014/main" id="{E2B42D91-207F-7120-9736-67E4DE7C2B72}"/>
              </a:ext>
            </a:extLst>
          </p:cNvPr>
          <p:cNvSpPr txBox="1"/>
          <p:nvPr/>
        </p:nvSpPr>
        <p:spPr>
          <a:xfrm>
            <a:off x="212274" y="-674145"/>
            <a:ext cx="2339102" cy="523220"/>
          </a:xfrm>
          <a:prstGeom prst="rect">
            <a:avLst/>
          </a:prstGeom>
          <a:noFill/>
        </p:spPr>
        <p:txBody>
          <a:bodyPr wrap="none" rtlCol="0">
            <a:spAutoFit/>
          </a:bodyPr>
          <a:lstStyle/>
          <a:p>
            <a:r>
              <a:rPr lang="zh-CN" altLang="en-US" sz="2800" b="1">
                <a:solidFill>
                  <a:schemeClr val="tx1">
                    <a:lumMod val="75000"/>
                    <a:lumOff val="25000"/>
                  </a:schemeClr>
                </a:solidFill>
                <a:latin typeface="Noto Sans SC" panose="020B0500000000000000" pitchFamily="34" charset="-122"/>
                <a:ea typeface="Noto Sans SC" panose="020B0500000000000000" pitchFamily="34" charset="-122"/>
              </a:rPr>
              <a:t>制作人员名单</a:t>
            </a:r>
          </a:p>
        </p:txBody>
      </p:sp>
    </p:spTree>
    <p:extLst>
      <p:ext uri="{BB962C8B-B14F-4D97-AF65-F5344CB8AC3E}">
        <p14:creationId xmlns:p14="http://schemas.microsoft.com/office/powerpoint/2010/main" val="20136855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D2F3C55-C57A-3DEC-C570-D576D14C660F}"/>
              </a:ext>
            </a:extLst>
          </p:cNvPr>
          <p:cNvSpPr txBox="1"/>
          <p:nvPr/>
        </p:nvSpPr>
        <p:spPr>
          <a:xfrm>
            <a:off x="212274" y="1900237"/>
            <a:ext cx="3877985" cy="369332"/>
          </a:xfrm>
          <a:prstGeom prst="rect">
            <a:avLst/>
          </a:prstGeom>
          <a:noFill/>
        </p:spPr>
        <p:txBody>
          <a:bodyPr wrap="none" rtlCol="0">
            <a:spAutoFit/>
          </a:bodyPr>
          <a:lstStyle/>
          <a:p>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Notion</a:t>
            </a:r>
            <a:r>
              <a:rPr lang="zh-CN" altLang="en-US" b="1">
                <a:solidFill>
                  <a:schemeClr val="tx1">
                    <a:lumMod val="65000"/>
                    <a:lumOff val="35000"/>
                  </a:schemeClr>
                </a:solidFill>
                <a:latin typeface="Noto Sans SC" panose="020B0500000000000000" pitchFamily="34" charset="-128"/>
                <a:ea typeface="Noto Sans SC" panose="020B0500000000000000" pitchFamily="34" charset="-128"/>
              </a:rPr>
              <a:t>，感谢一只</a:t>
            </a:r>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Q</a:t>
            </a:r>
            <a:r>
              <a:rPr lang="zh-CN" altLang="en-US" b="1">
                <a:solidFill>
                  <a:schemeClr val="tx1">
                    <a:lumMod val="65000"/>
                    <a:lumOff val="35000"/>
                  </a:schemeClr>
                </a:solidFill>
                <a:latin typeface="Noto Sans SC" panose="020B0500000000000000" pitchFamily="34" charset="-128"/>
                <a:ea typeface="Noto Sans SC" panose="020B0500000000000000" pitchFamily="34" charset="-128"/>
              </a:rPr>
              <a:t>，复读机的审阅</a:t>
            </a:r>
          </a:p>
        </p:txBody>
      </p:sp>
      <p:sp>
        <p:nvSpPr>
          <p:cNvPr id="7" name="Universal GMS Doze: Title">
            <a:extLst>
              <a:ext uri="{FF2B5EF4-FFF2-40B4-BE49-F238E27FC236}">
                <a16:creationId xmlns:a16="http://schemas.microsoft.com/office/drawing/2014/main" id="{832EDA48-F253-8699-2BB6-A0479A15E5D7}"/>
              </a:ext>
            </a:extLst>
          </p:cNvPr>
          <p:cNvSpPr txBox="1"/>
          <p:nvPr/>
        </p:nvSpPr>
        <p:spPr>
          <a:xfrm>
            <a:off x="212274" y="227555"/>
            <a:ext cx="2339102" cy="523220"/>
          </a:xfrm>
          <a:prstGeom prst="rect">
            <a:avLst/>
          </a:prstGeom>
          <a:noFill/>
        </p:spPr>
        <p:txBody>
          <a:bodyPr wrap="none" rtlCol="0">
            <a:spAutoFit/>
          </a:bodyPr>
          <a:lstStyle/>
          <a:p>
            <a:r>
              <a:rPr lang="zh-CN" altLang="en-US" sz="2800" b="1">
                <a:solidFill>
                  <a:schemeClr val="tx1">
                    <a:lumMod val="75000"/>
                    <a:lumOff val="25000"/>
                  </a:schemeClr>
                </a:solidFill>
                <a:latin typeface="Noto Sans SC" panose="020B0500000000000000" pitchFamily="34" charset="-122"/>
                <a:ea typeface="Noto Sans SC" panose="020B0500000000000000" pitchFamily="34" charset="-122"/>
              </a:rPr>
              <a:t>制作人员名单</a:t>
            </a:r>
          </a:p>
        </p:txBody>
      </p:sp>
      <p:sp>
        <p:nvSpPr>
          <p:cNvPr id="8" name="文本框 7">
            <a:extLst>
              <a:ext uri="{FF2B5EF4-FFF2-40B4-BE49-F238E27FC236}">
                <a16:creationId xmlns:a16="http://schemas.microsoft.com/office/drawing/2014/main" id="{93D0415A-D05F-7C6E-43C8-CFF7193D8F0F}"/>
              </a:ext>
            </a:extLst>
          </p:cNvPr>
          <p:cNvSpPr txBox="1"/>
          <p:nvPr/>
        </p:nvSpPr>
        <p:spPr>
          <a:xfrm>
            <a:off x="212274" y="2623830"/>
            <a:ext cx="5420074" cy="369332"/>
          </a:xfrm>
          <a:prstGeom prst="rect">
            <a:avLst/>
          </a:prstGeom>
          <a:noFill/>
        </p:spPr>
        <p:txBody>
          <a:bodyPr wrap="none" rtlCol="0">
            <a:spAutoFit/>
          </a:bodyPr>
          <a:lstStyle/>
          <a:p>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PowerPoint</a:t>
            </a:r>
            <a:r>
              <a:rPr lang="zh-CN" altLang="en-US" b="1">
                <a:solidFill>
                  <a:schemeClr val="tx1">
                    <a:lumMod val="65000"/>
                    <a:lumOff val="35000"/>
                  </a:schemeClr>
                </a:solidFill>
                <a:latin typeface="Noto Sans SC" panose="020B0500000000000000" pitchFamily="34" charset="-128"/>
                <a:ea typeface="Noto Sans SC" panose="020B0500000000000000" pitchFamily="34" charset="-128"/>
              </a:rPr>
              <a:t>，你可以在</a:t>
            </a:r>
            <a:r>
              <a:rPr lang="en-US" altLang="zh-CN" b="1" err="1">
                <a:solidFill>
                  <a:schemeClr val="tx1">
                    <a:lumMod val="65000"/>
                    <a:lumOff val="35000"/>
                  </a:schemeClr>
                </a:solidFill>
                <a:latin typeface="Noto Sans SC" panose="020B0500000000000000" pitchFamily="34" charset="-128"/>
                <a:ea typeface="Noto Sans SC" panose="020B0500000000000000" pitchFamily="34" charset="-128"/>
              </a:rPr>
              <a:t>AnyHub</a:t>
            </a:r>
            <a:r>
              <a:rPr lang="zh-CN" altLang="en-US" b="1">
                <a:solidFill>
                  <a:schemeClr val="tx1">
                    <a:lumMod val="65000"/>
                    <a:lumOff val="35000"/>
                  </a:schemeClr>
                </a:solidFill>
                <a:latin typeface="Noto Sans SC" panose="020B0500000000000000" pitchFamily="34" charset="-128"/>
                <a:ea typeface="Noto Sans SC" panose="020B0500000000000000" pitchFamily="34" charset="-128"/>
              </a:rPr>
              <a:t>群内下载</a:t>
            </a:r>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PPT</a:t>
            </a:r>
            <a:r>
              <a:rPr lang="zh-CN" altLang="en-US" b="1">
                <a:solidFill>
                  <a:schemeClr val="tx1">
                    <a:lumMod val="65000"/>
                    <a:lumOff val="35000"/>
                  </a:schemeClr>
                </a:solidFill>
                <a:latin typeface="Noto Sans SC" panose="020B0500000000000000" pitchFamily="34" charset="-128"/>
                <a:ea typeface="Noto Sans SC" panose="020B0500000000000000" pitchFamily="34" charset="-128"/>
              </a:rPr>
              <a:t>模版</a:t>
            </a:r>
          </a:p>
        </p:txBody>
      </p:sp>
      <p:sp>
        <p:nvSpPr>
          <p:cNvPr id="2" name="文本框 1">
            <a:extLst>
              <a:ext uri="{FF2B5EF4-FFF2-40B4-BE49-F238E27FC236}">
                <a16:creationId xmlns:a16="http://schemas.microsoft.com/office/drawing/2014/main" id="{5CE0476B-6C58-641A-8E82-E8059C7D18CD}"/>
              </a:ext>
            </a:extLst>
          </p:cNvPr>
          <p:cNvSpPr txBox="1"/>
          <p:nvPr/>
        </p:nvSpPr>
        <p:spPr>
          <a:xfrm>
            <a:off x="212274" y="1524371"/>
            <a:ext cx="3312125"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8"/>
                <a:ea typeface="Noto Sans SC" panose="020B0500000000000000" pitchFamily="34" charset="-128"/>
              </a:rPr>
              <a:t>文案：</a:t>
            </a:r>
            <a:r>
              <a:rPr lang="en-US" altLang="zh-CN" sz="2400" b="1">
                <a:solidFill>
                  <a:schemeClr val="tx1">
                    <a:lumMod val="75000"/>
                    <a:lumOff val="25000"/>
                  </a:schemeClr>
                </a:solidFill>
                <a:latin typeface="Noto Sans SC" panose="020B0500000000000000" pitchFamily="34" charset="-128"/>
                <a:ea typeface="Noto Sans SC" panose="020B0500000000000000" pitchFamily="34" charset="-128"/>
              </a:rPr>
              <a:t>0191</a:t>
            </a:r>
            <a:r>
              <a:rPr lang="zh-CN" altLang="en-US" sz="2400" b="1">
                <a:solidFill>
                  <a:schemeClr val="tx1">
                    <a:lumMod val="75000"/>
                    <a:lumOff val="25000"/>
                  </a:schemeClr>
                </a:solidFill>
                <a:latin typeface="Noto Sans SC" panose="020B0500000000000000" pitchFamily="34" charset="-128"/>
                <a:ea typeface="Noto Sans SC" panose="020B0500000000000000" pitchFamily="34" charset="-128"/>
              </a:rPr>
              <a:t>，</a:t>
            </a:r>
            <a:r>
              <a:rPr lang="en-US" altLang="zh-CN" sz="2400" b="1">
                <a:solidFill>
                  <a:schemeClr val="tx1">
                    <a:lumMod val="75000"/>
                    <a:lumOff val="25000"/>
                  </a:schemeClr>
                </a:solidFill>
                <a:latin typeface="Noto Sans SC" panose="020B0500000000000000" pitchFamily="34" charset="-128"/>
                <a:ea typeface="Noto Sans SC" panose="020B0500000000000000" pitchFamily="34" charset="-128"/>
              </a:rPr>
              <a:t>Michael</a:t>
            </a:r>
          </a:p>
        </p:txBody>
      </p:sp>
      <p:pic>
        <p:nvPicPr>
          <p:cNvPr id="4" name="图片 3" descr="图片包含 人, 男孩, 年轻, 小孩&#10;&#10;描述已自动生成">
            <a:extLst>
              <a:ext uri="{FF2B5EF4-FFF2-40B4-BE49-F238E27FC236}">
                <a16:creationId xmlns:a16="http://schemas.microsoft.com/office/drawing/2014/main" id="{A4C6852B-C615-6CFF-4D10-E8C16638EC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9488" y="690904"/>
            <a:ext cx="1668399" cy="1668399"/>
          </a:xfrm>
          <a:prstGeom prst="ellipse">
            <a:avLst/>
          </a:prstGeom>
          <a:ln w="38100">
            <a:solidFill>
              <a:schemeClr val="tx1">
                <a:lumMod val="50000"/>
                <a:lumOff val="50000"/>
              </a:schemeClr>
            </a:solidFill>
          </a:ln>
        </p:spPr>
      </p:pic>
      <p:sp>
        <p:nvSpPr>
          <p:cNvPr id="6" name="文本框 5">
            <a:extLst>
              <a:ext uri="{FF2B5EF4-FFF2-40B4-BE49-F238E27FC236}">
                <a16:creationId xmlns:a16="http://schemas.microsoft.com/office/drawing/2014/main" id="{46738315-6605-9932-5ED8-277D1F14C1F6}"/>
              </a:ext>
            </a:extLst>
          </p:cNvPr>
          <p:cNvSpPr txBox="1"/>
          <p:nvPr/>
        </p:nvSpPr>
        <p:spPr>
          <a:xfrm>
            <a:off x="212274" y="2271553"/>
            <a:ext cx="3619902"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8"/>
                <a:ea typeface="Noto Sans SC" panose="020B0500000000000000" pitchFamily="34" charset="-128"/>
              </a:rPr>
              <a:t>幻灯片：</a:t>
            </a:r>
            <a:r>
              <a:rPr lang="en-US" altLang="zh-CN" sz="2400" b="1">
                <a:solidFill>
                  <a:schemeClr val="tx1">
                    <a:lumMod val="75000"/>
                    <a:lumOff val="25000"/>
                  </a:schemeClr>
                </a:solidFill>
                <a:latin typeface="Noto Sans SC" panose="020B0500000000000000" pitchFamily="34" charset="-128"/>
                <a:ea typeface="Noto Sans SC" panose="020B0500000000000000" pitchFamily="34" charset="-128"/>
              </a:rPr>
              <a:t>Michael</a:t>
            </a:r>
            <a:r>
              <a:rPr lang="zh-CN" altLang="en-US" sz="2400" b="1">
                <a:solidFill>
                  <a:schemeClr val="tx1">
                    <a:lumMod val="75000"/>
                    <a:lumOff val="25000"/>
                  </a:schemeClr>
                </a:solidFill>
                <a:latin typeface="Noto Sans SC" panose="020B0500000000000000" pitchFamily="34" charset="-128"/>
                <a:ea typeface="Noto Sans SC" panose="020B0500000000000000" pitchFamily="34" charset="-128"/>
              </a:rPr>
              <a:t>，</a:t>
            </a:r>
            <a:r>
              <a:rPr lang="en-US" altLang="zh-CN" sz="2400" b="1">
                <a:solidFill>
                  <a:schemeClr val="tx1">
                    <a:lumMod val="75000"/>
                    <a:lumOff val="25000"/>
                  </a:schemeClr>
                </a:solidFill>
                <a:latin typeface="Noto Sans SC" panose="020B0500000000000000" pitchFamily="34" charset="-128"/>
                <a:ea typeface="Noto Sans SC" panose="020B0500000000000000" pitchFamily="34" charset="-128"/>
              </a:rPr>
              <a:t>0191</a:t>
            </a:r>
            <a:endParaRPr lang="zh-CN" altLang="en-US" sz="2400" b="1">
              <a:solidFill>
                <a:schemeClr val="tx1">
                  <a:lumMod val="75000"/>
                  <a:lumOff val="25000"/>
                </a:schemeClr>
              </a:solidFill>
              <a:latin typeface="Noto Sans SC" panose="020B0500000000000000" pitchFamily="34" charset="-128"/>
              <a:ea typeface="Noto Sans SC" panose="020B0500000000000000" pitchFamily="34" charset="-128"/>
            </a:endParaRPr>
          </a:p>
        </p:txBody>
      </p:sp>
      <p:sp>
        <p:nvSpPr>
          <p:cNvPr id="9" name="文本框 8">
            <a:extLst>
              <a:ext uri="{FF2B5EF4-FFF2-40B4-BE49-F238E27FC236}">
                <a16:creationId xmlns:a16="http://schemas.microsoft.com/office/drawing/2014/main" id="{5DF6E896-B75A-2628-8DBF-FAC5F5AA6A8C}"/>
              </a:ext>
            </a:extLst>
          </p:cNvPr>
          <p:cNvSpPr txBox="1"/>
          <p:nvPr/>
        </p:nvSpPr>
        <p:spPr>
          <a:xfrm>
            <a:off x="212274" y="2992427"/>
            <a:ext cx="4235455"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8"/>
                <a:ea typeface="Noto Sans SC" panose="020B0500000000000000" pitchFamily="34" charset="-128"/>
              </a:rPr>
              <a:t>剪辑：</a:t>
            </a:r>
            <a:r>
              <a:rPr lang="en-US" altLang="zh-CN" sz="2400" b="1">
                <a:solidFill>
                  <a:schemeClr val="tx1">
                    <a:lumMod val="75000"/>
                    <a:lumOff val="25000"/>
                  </a:schemeClr>
                </a:solidFill>
                <a:latin typeface="Noto Sans SC" panose="020B0500000000000000" pitchFamily="34" charset="-128"/>
                <a:ea typeface="Noto Sans SC" panose="020B0500000000000000" pitchFamily="34" charset="-128"/>
              </a:rPr>
              <a:t>Michael</a:t>
            </a:r>
            <a:r>
              <a:rPr lang="zh-CN" altLang="en-US" sz="2400" b="1">
                <a:solidFill>
                  <a:schemeClr val="tx1">
                    <a:lumMod val="75000"/>
                    <a:lumOff val="25000"/>
                  </a:schemeClr>
                </a:solidFill>
                <a:latin typeface="Noto Sans SC" panose="020B0500000000000000" pitchFamily="34" charset="-128"/>
                <a:ea typeface="Noto Sans SC" panose="020B0500000000000000" pitchFamily="34" charset="-128"/>
              </a:rPr>
              <a:t>，空调，</a:t>
            </a:r>
            <a:r>
              <a:rPr lang="en-US" altLang="zh-CN" sz="2400" b="1">
                <a:solidFill>
                  <a:schemeClr val="tx1">
                    <a:lumMod val="75000"/>
                    <a:lumOff val="25000"/>
                  </a:schemeClr>
                </a:solidFill>
                <a:latin typeface="Noto Sans SC" panose="020B0500000000000000" pitchFamily="34" charset="-128"/>
                <a:ea typeface="Noto Sans SC" panose="020B0500000000000000" pitchFamily="34" charset="-128"/>
              </a:rPr>
              <a:t>0191</a:t>
            </a:r>
            <a:endParaRPr lang="zh-CN" altLang="en-US" sz="2400" b="1">
              <a:solidFill>
                <a:schemeClr val="tx1">
                  <a:lumMod val="75000"/>
                  <a:lumOff val="25000"/>
                </a:schemeClr>
              </a:solidFill>
              <a:latin typeface="Noto Sans SC" panose="020B0500000000000000" pitchFamily="34" charset="-128"/>
              <a:ea typeface="Noto Sans SC" panose="020B0500000000000000" pitchFamily="34" charset="-128"/>
            </a:endParaRPr>
          </a:p>
        </p:txBody>
      </p:sp>
      <p:sp>
        <p:nvSpPr>
          <p:cNvPr id="10" name="文本框 9">
            <a:extLst>
              <a:ext uri="{FF2B5EF4-FFF2-40B4-BE49-F238E27FC236}">
                <a16:creationId xmlns:a16="http://schemas.microsoft.com/office/drawing/2014/main" id="{4D040ADE-30CF-4F7C-6380-17B1DB827565}"/>
              </a:ext>
            </a:extLst>
          </p:cNvPr>
          <p:cNvSpPr txBox="1"/>
          <p:nvPr/>
        </p:nvSpPr>
        <p:spPr>
          <a:xfrm>
            <a:off x="212274" y="3373817"/>
            <a:ext cx="2297424" cy="369332"/>
          </a:xfrm>
          <a:prstGeom prst="rect">
            <a:avLst/>
          </a:prstGeom>
          <a:noFill/>
        </p:spPr>
        <p:txBody>
          <a:bodyPr wrap="none" rtlCol="0">
            <a:spAutoFit/>
          </a:bodyPr>
          <a:lstStyle/>
          <a:p>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Davinci</a:t>
            </a:r>
            <a:r>
              <a:rPr lang="zh-CN" altLang="en-US" b="1">
                <a:solidFill>
                  <a:schemeClr val="tx1">
                    <a:lumMod val="65000"/>
                    <a:lumOff val="35000"/>
                  </a:schemeClr>
                </a:solidFill>
                <a:latin typeface="Noto Sans SC" panose="020B0500000000000000" pitchFamily="34" charset="-128"/>
                <a:ea typeface="Noto Sans SC" panose="020B0500000000000000" pitchFamily="34" charset="-128"/>
              </a:rPr>
              <a:t> </a:t>
            </a:r>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Resolve</a:t>
            </a:r>
            <a:r>
              <a:rPr lang="zh-CN" altLang="en-US" b="1">
                <a:solidFill>
                  <a:schemeClr val="tx1">
                    <a:lumMod val="65000"/>
                    <a:lumOff val="35000"/>
                  </a:schemeClr>
                </a:solidFill>
                <a:latin typeface="Noto Sans SC" panose="020B0500000000000000" pitchFamily="34" charset="-128"/>
                <a:ea typeface="Noto Sans SC" panose="020B0500000000000000" pitchFamily="34" charset="-128"/>
              </a:rPr>
              <a:t> </a:t>
            </a:r>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18</a:t>
            </a:r>
            <a:endParaRPr lang="zh-CN" altLang="en-US" b="1">
              <a:solidFill>
                <a:schemeClr val="tx1">
                  <a:lumMod val="65000"/>
                  <a:lumOff val="35000"/>
                </a:schemeClr>
              </a:solidFill>
              <a:latin typeface="Noto Sans SC" panose="020B0500000000000000" pitchFamily="34" charset="-128"/>
              <a:ea typeface="Noto Sans SC" panose="020B0500000000000000" pitchFamily="34" charset="-128"/>
            </a:endParaRPr>
          </a:p>
        </p:txBody>
      </p:sp>
      <p:sp>
        <p:nvSpPr>
          <p:cNvPr id="3" name="文本框 2">
            <a:extLst>
              <a:ext uri="{FF2B5EF4-FFF2-40B4-BE49-F238E27FC236}">
                <a16:creationId xmlns:a16="http://schemas.microsoft.com/office/drawing/2014/main" id="{573062C3-399E-A7BC-F148-8A475ADB0EFE}"/>
              </a:ext>
            </a:extLst>
          </p:cNvPr>
          <p:cNvSpPr txBox="1"/>
          <p:nvPr/>
        </p:nvSpPr>
        <p:spPr>
          <a:xfrm>
            <a:off x="201053" y="3739516"/>
            <a:ext cx="3323346"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8"/>
                <a:ea typeface="Noto Sans SC" panose="020B0500000000000000" pitchFamily="34" charset="-128"/>
              </a:rPr>
              <a:t>后期：</a:t>
            </a:r>
            <a:r>
              <a:rPr lang="en-US" altLang="zh-CN" sz="2400" b="1">
                <a:solidFill>
                  <a:schemeClr val="tx1">
                    <a:lumMod val="75000"/>
                    <a:lumOff val="25000"/>
                  </a:schemeClr>
                </a:solidFill>
                <a:latin typeface="Noto Sans SC" panose="020B0500000000000000" pitchFamily="34" charset="-128"/>
                <a:ea typeface="Noto Sans SC" panose="020B0500000000000000" pitchFamily="34" charset="-128"/>
              </a:rPr>
              <a:t>Michael</a:t>
            </a:r>
            <a:r>
              <a:rPr lang="zh-CN" altLang="en-US" sz="2400" b="1">
                <a:solidFill>
                  <a:schemeClr val="tx1">
                    <a:lumMod val="75000"/>
                    <a:lumOff val="25000"/>
                  </a:schemeClr>
                </a:solidFill>
                <a:latin typeface="Noto Sans SC" panose="020B0500000000000000" pitchFamily="34" charset="-128"/>
                <a:ea typeface="Noto Sans SC" panose="020B0500000000000000" pitchFamily="34" charset="-128"/>
              </a:rPr>
              <a:t>，空调</a:t>
            </a:r>
          </a:p>
        </p:txBody>
      </p:sp>
      <p:sp>
        <p:nvSpPr>
          <p:cNvPr id="12" name="文本框 11">
            <a:extLst>
              <a:ext uri="{FF2B5EF4-FFF2-40B4-BE49-F238E27FC236}">
                <a16:creationId xmlns:a16="http://schemas.microsoft.com/office/drawing/2014/main" id="{5D739582-60B1-A670-0A5D-0E2DCB101F8E}"/>
              </a:ext>
            </a:extLst>
          </p:cNvPr>
          <p:cNvSpPr txBox="1"/>
          <p:nvPr/>
        </p:nvSpPr>
        <p:spPr>
          <a:xfrm>
            <a:off x="201053" y="4136196"/>
            <a:ext cx="2297424" cy="369332"/>
          </a:xfrm>
          <a:prstGeom prst="rect">
            <a:avLst/>
          </a:prstGeom>
          <a:noFill/>
        </p:spPr>
        <p:txBody>
          <a:bodyPr wrap="none" rtlCol="0">
            <a:spAutoFit/>
          </a:bodyPr>
          <a:lstStyle/>
          <a:p>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Davinci</a:t>
            </a:r>
            <a:r>
              <a:rPr lang="zh-CN" altLang="en-US" b="1">
                <a:solidFill>
                  <a:schemeClr val="tx1">
                    <a:lumMod val="65000"/>
                    <a:lumOff val="35000"/>
                  </a:schemeClr>
                </a:solidFill>
                <a:latin typeface="Noto Sans SC" panose="020B0500000000000000" pitchFamily="34" charset="-128"/>
                <a:ea typeface="Noto Sans SC" panose="020B0500000000000000" pitchFamily="34" charset="-128"/>
              </a:rPr>
              <a:t> </a:t>
            </a:r>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Resolve</a:t>
            </a:r>
            <a:r>
              <a:rPr lang="zh-CN" altLang="en-US" b="1">
                <a:solidFill>
                  <a:schemeClr val="tx1">
                    <a:lumMod val="65000"/>
                    <a:lumOff val="35000"/>
                  </a:schemeClr>
                </a:solidFill>
                <a:latin typeface="Noto Sans SC" panose="020B0500000000000000" pitchFamily="34" charset="-128"/>
                <a:ea typeface="Noto Sans SC" panose="020B0500000000000000" pitchFamily="34" charset="-128"/>
              </a:rPr>
              <a:t> </a:t>
            </a:r>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18</a:t>
            </a:r>
            <a:endParaRPr lang="zh-CN" altLang="en-US" b="1">
              <a:solidFill>
                <a:schemeClr val="tx1">
                  <a:lumMod val="65000"/>
                  <a:lumOff val="35000"/>
                </a:schemeClr>
              </a:solidFill>
              <a:latin typeface="Noto Sans SC" panose="020B0500000000000000" pitchFamily="34" charset="-128"/>
              <a:ea typeface="Noto Sans SC" panose="020B0500000000000000" pitchFamily="34" charset="-128"/>
            </a:endParaRPr>
          </a:p>
        </p:txBody>
      </p:sp>
      <p:sp>
        <p:nvSpPr>
          <p:cNvPr id="13" name="文本框 12">
            <a:extLst>
              <a:ext uri="{FF2B5EF4-FFF2-40B4-BE49-F238E27FC236}">
                <a16:creationId xmlns:a16="http://schemas.microsoft.com/office/drawing/2014/main" id="{D0A05BBC-C40D-F99C-B17E-90D7E2BAA7DE}"/>
              </a:ext>
            </a:extLst>
          </p:cNvPr>
          <p:cNvSpPr txBox="1"/>
          <p:nvPr/>
        </p:nvSpPr>
        <p:spPr>
          <a:xfrm>
            <a:off x="212274" y="4515809"/>
            <a:ext cx="3440365"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8"/>
                <a:ea typeface="Noto Sans SC" panose="020B0500000000000000" pitchFamily="34" charset="-128"/>
              </a:rPr>
              <a:t>配音：</a:t>
            </a:r>
            <a:r>
              <a:rPr lang="en-US" altLang="zh-CN" sz="2400" b="1">
                <a:solidFill>
                  <a:schemeClr val="tx1">
                    <a:lumMod val="75000"/>
                    <a:lumOff val="25000"/>
                  </a:schemeClr>
                </a:solidFill>
                <a:latin typeface="Noto Sans SC" panose="020B0500000000000000" pitchFamily="34" charset="-128"/>
                <a:ea typeface="Noto Sans SC" panose="020B0500000000000000" pitchFamily="34" charset="-128"/>
              </a:rPr>
              <a:t>Michael</a:t>
            </a:r>
            <a:r>
              <a:rPr lang="zh-CN" altLang="en-US" sz="2400" b="1">
                <a:solidFill>
                  <a:schemeClr val="tx1">
                    <a:lumMod val="75000"/>
                    <a:lumOff val="25000"/>
                  </a:schemeClr>
                </a:solidFill>
                <a:latin typeface="Noto Sans SC" panose="020B0500000000000000" pitchFamily="34" charset="-128"/>
                <a:ea typeface="Noto Sans SC" panose="020B0500000000000000" pitchFamily="34" charset="-128"/>
              </a:rPr>
              <a:t>，一只</a:t>
            </a:r>
            <a:r>
              <a:rPr lang="en-US" altLang="zh-CN" sz="2400" b="1">
                <a:solidFill>
                  <a:schemeClr val="tx1">
                    <a:lumMod val="75000"/>
                    <a:lumOff val="25000"/>
                  </a:schemeClr>
                </a:solidFill>
                <a:latin typeface="Noto Sans SC" panose="020B0500000000000000" pitchFamily="34" charset="-128"/>
                <a:ea typeface="Noto Sans SC" panose="020B0500000000000000" pitchFamily="34" charset="-128"/>
              </a:rPr>
              <a:t>Q</a:t>
            </a:r>
            <a:endParaRPr lang="zh-CN" altLang="en-US" sz="2400" b="1">
              <a:solidFill>
                <a:schemeClr val="tx1">
                  <a:lumMod val="75000"/>
                  <a:lumOff val="25000"/>
                </a:schemeClr>
              </a:solidFill>
              <a:latin typeface="Noto Sans SC" panose="020B0500000000000000" pitchFamily="34" charset="-128"/>
              <a:ea typeface="Noto Sans SC" panose="020B0500000000000000" pitchFamily="34" charset="-128"/>
            </a:endParaRPr>
          </a:p>
        </p:txBody>
      </p:sp>
      <p:sp>
        <p:nvSpPr>
          <p:cNvPr id="14" name="文本框 13">
            <a:extLst>
              <a:ext uri="{FF2B5EF4-FFF2-40B4-BE49-F238E27FC236}">
                <a16:creationId xmlns:a16="http://schemas.microsoft.com/office/drawing/2014/main" id="{86373FD6-C9BC-BE24-7650-2E97CC7F5F6D}"/>
              </a:ext>
            </a:extLst>
          </p:cNvPr>
          <p:cNvSpPr txBox="1"/>
          <p:nvPr/>
        </p:nvSpPr>
        <p:spPr>
          <a:xfrm>
            <a:off x="212274" y="4877308"/>
            <a:ext cx="1157689" cy="369332"/>
          </a:xfrm>
          <a:prstGeom prst="rect">
            <a:avLst/>
          </a:prstGeom>
          <a:noFill/>
        </p:spPr>
        <p:txBody>
          <a:bodyPr wrap="none" rtlCol="0">
            <a:spAutoFit/>
          </a:bodyPr>
          <a:lstStyle/>
          <a:p>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Audition</a:t>
            </a:r>
            <a:endParaRPr lang="zh-CN" altLang="en-US" b="1">
              <a:solidFill>
                <a:schemeClr val="tx1">
                  <a:lumMod val="65000"/>
                  <a:lumOff val="35000"/>
                </a:schemeClr>
              </a:solidFill>
              <a:latin typeface="Noto Sans SC" panose="020B0500000000000000" pitchFamily="34" charset="-128"/>
              <a:ea typeface="Noto Sans SC" panose="020B0500000000000000" pitchFamily="34" charset="-128"/>
            </a:endParaRPr>
          </a:p>
        </p:txBody>
      </p:sp>
      <p:pic>
        <p:nvPicPr>
          <p:cNvPr id="11" name="图片 10">
            <a:extLst>
              <a:ext uri="{FF2B5EF4-FFF2-40B4-BE49-F238E27FC236}">
                <a16:creationId xmlns:a16="http://schemas.microsoft.com/office/drawing/2014/main" id="{DF8A85F6-2AFE-A7E3-AA1B-0AB841C5484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65229" y="690904"/>
            <a:ext cx="1668399" cy="1668399"/>
          </a:xfrm>
          <a:prstGeom prst="ellipse">
            <a:avLst/>
          </a:prstGeom>
          <a:ln w="38100">
            <a:solidFill>
              <a:schemeClr val="tx1">
                <a:lumMod val="50000"/>
                <a:lumOff val="50000"/>
              </a:schemeClr>
            </a:solidFill>
          </a:ln>
        </p:spPr>
      </p:pic>
      <p:pic>
        <p:nvPicPr>
          <p:cNvPr id="15" name="图片 14">
            <a:extLst>
              <a:ext uri="{FF2B5EF4-FFF2-40B4-BE49-F238E27FC236}">
                <a16:creationId xmlns:a16="http://schemas.microsoft.com/office/drawing/2014/main" id="{755EB465-1ABB-B39A-7B99-EAA07CD20B2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991711" y="690171"/>
            <a:ext cx="1668399" cy="1668399"/>
          </a:xfrm>
          <a:prstGeom prst="ellipse">
            <a:avLst/>
          </a:prstGeom>
          <a:ln w="38100">
            <a:solidFill>
              <a:schemeClr val="tx1">
                <a:lumMod val="50000"/>
                <a:lumOff val="50000"/>
              </a:schemeClr>
            </a:solidFill>
          </a:ln>
        </p:spPr>
      </p:pic>
      <p:pic>
        <p:nvPicPr>
          <p:cNvPr id="16" name="图片 15">
            <a:extLst>
              <a:ext uri="{FF2B5EF4-FFF2-40B4-BE49-F238E27FC236}">
                <a16:creationId xmlns:a16="http://schemas.microsoft.com/office/drawing/2014/main" id="{9D210578-4450-332F-BD81-EF6267C81864}"/>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62443" y="2684535"/>
            <a:ext cx="1668399" cy="1668399"/>
          </a:xfrm>
          <a:prstGeom prst="ellipse">
            <a:avLst/>
          </a:prstGeom>
          <a:ln w="38100">
            <a:solidFill>
              <a:schemeClr val="tx1">
                <a:lumMod val="50000"/>
                <a:lumOff val="50000"/>
              </a:schemeClr>
            </a:solidFill>
          </a:ln>
        </p:spPr>
      </p:pic>
      <p:pic>
        <p:nvPicPr>
          <p:cNvPr id="17" name="图片 16">
            <a:extLst>
              <a:ext uri="{FF2B5EF4-FFF2-40B4-BE49-F238E27FC236}">
                <a16:creationId xmlns:a16="http://schemas.microsoft.com/office/drawing/2014/main" id="{B6C163B0-1136-0B3D-C0BD-6A2435B96BF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065228" y="2684534"/>
            <a:ext cx="1668399" cy="1668399"/>
          </a:xfrm>
          <a:prstGeom prst="ellipse">
            <a:avLst/>
          </a:prstGeom>
          <a:ln w="38100">
            <a:solidFill>
              <a:schemeClr val="tx1">
                <a:lumMod val="50000"/>
                <a:lumOff val="50000"/>
              </a:schemeClr>
            </a:solidFill>
          </a:ln>
        </p:spPr>
      </p:pic>
      <p:pic>
        <p:nvPicPr>
          <p:cNvPr id="18" name="图片 17">
            <a:extLst>
              <a:ext uri="{FF2B5EF4-FFF2-40B4-BE49-F238E27FC236}">
                <a16:creationId xmlns:a16="http://schemas.microsoft.com/office/drawing/2014/main" id="{6F5C437A-0214-4496-68F4-2647198D5EE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991711" y="2684535"/>
            <a:ext cx="1668399" cy="1668399"/>
          </a:xfrm>
          <a:prstGeom prst="ellipse">
            <a:avLst/>
          </a:prstGeom>
          <a:ln w="38100">
            <a:solidFill>
              <a:schemeClr val="tx1">
                <a:lumMod val="50000"/>
                <a:lumOff val="50000"/>
              </a:schemeClr>
            </a:solidFill>
          </a:ln>
        </p:spPr>
      </p:pic>
      <p:pic>
        <p:nvPicPr>
          <p:cNvPr id="19" name="图片 18">
            <a:extLst>
              <a:ext uri="{FF2B5EF4-FFF2-40B4-BE49-F238E27FC236}">
                <a16:creationId xmlns:a16="http://schemas.microsoft.com/office/drawing/2014/main" id="{34AE68D4-3C1E-3798-E256-04836A245566}"/>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59488" y="4678166"/>
            <a:ext cx="1668399" cy="1668399"/>
          </a:xfrm>
          <a:prstGeom prst="ellipse">
            <a:avLst/>
          </a:prstGeom>
          <a:ln w="38100">
            <a:solidFill>
              <a:schemeClr val="tx1">
                <a:lumMod val="50000"/>
                <a:lumOff val="50000"/>
              </a:schemeClr>
            </a:solidFill>
          </a:ln>
        </p:spPr>
      </p:pic>
      <p:sp>
        <p:nvSpPr>
          <p:cNvPr id="23" name="文本框 22">
            <a:extLst>
              <a:ext uri="{FF2B5EF4-FFF2-40B4-BE49-F238E27FC236}">
                <a16:creationId xmlns:a16="http://schemas.microsoft.com/office/drawing/2014/main" id="{C4F7A3E0-8589-FAA1-8C1C-F59A969F8E7A}"/>
              </a:ext>
            </a:extLst>
          </p:cNvPr>
          <p:cNvSpPr txBox="1"/>
          <p:nvPr/>
        </p:nvSpPr>
        <p:spPr>
          <a:xfrm>
            <a:off x="12405620" y="3100100"/>
            <a:ext cx="2967479" cy="584775"/>
          </a:xfrm>
          <a:prstGeom prst="rect">
            <a:avLst/>
          </a:prstGeom>
          <a:noFill/>
        </p:spPr>
        <p:txBody>
          <a:bodyPr wrap="none" rtlCol="0">
            <a:spAutoFit/>
          </a:bodyPr>
          <a:lstStyle/>
          <a:p>
            <a:r>
              <a:rPr kumimoji="1" lang="en-US" altLang="zh-CN" sz="3200" b="1">
                <a:solidFill>
                  <a:schemeClr val="tx1">
                    <a:lumMod val="75000"/>
                    <a:lumOff val="25000"/>
                  </a:schemeClr>
                </a:solidFill>
                <a:latin typeface="Noto Sans SC" panose="020B0500000000000000" pitchFamily="34" charset="-128"/>
                <a:ea typeface="Noto Sans SC" panose="020B0500000000000000" pitchFamily="34" charset="-128"/>
              </a:rPr>
              <a:t>Presents</a:t>
            </a:r>
            <a:r>
              <a:rPr kumimoji="1" lang="zh-CN" altLang="en-US" sz="3200" b="1">
                <a:solidFill>
                  <a:schemeClr val="tx1">
                    <a:lumMod val="75000"/>
                    <a:lumOff val="25000"/>
                  </a:schemeClr>
                </a:solidFill>
                <a:latin typeface="Noto Sans SC" panose="020B0500000000000000" pitchFamily="34" charset="-128"/>
                <a:ea typeface="Noto Sans SC" panose="020B0500000000000000" pitchFamily="34" charset="-128"/>
              </a:rPr>
              <a:t> </a:t>
            </a:r>
            <a:r>
              <a:rPr kumimoji="1" lang="en-US" altLang="zh-CN" sz="3200" b="1">
                <a:solidFill>
                  <a:schemeClr val="tx1">
                    <a:lumMod val="75000"/>
                    <a:lumOff val="25000"/>
                  </a:schemeClr>
                </a:solidFill>
                <a:latin typeface="Noto Sans SC" panose="020B0500000000000000" pitchFamily="34" charset="-128"/>
                <a:ea typeface="Noto Sans SC" panose="020B0500000000000000" pitchFamily="34" charset="-128"/>
              </a:rPr>
              <a:t>with</a:t>
            </a:r>
            <a:endParaRPr kumimoji="1" lang="zh-CN" altLang="en-US" sz="3200" b="1">
              <a:solidFill>
                <a:schemeClr val="tx1">
                  <a:lumMod val="75000"/>
                  <a:lumOff val="25000"/>
                </a:schemeClr>
              </a:solidFill>
              <a:latin typeface="Noto Sans SC" panose="020B0500000000000000" pitchFamily="34" charset="-128"/>
              <a:ea typeface="Noto Sans SC" panose="020B0500000000000000" pitchFamily="34" charset="-128"/>
            </a:endParaRPr>
          </a:p>
        </p:txBody>
      </p:sp>
      <p:sp>
        <p:nvSpPr>
          <p:cNvPr id="24" name="文本框 23">
            <a:extLst>
              <a:ext uri="{FF2B5EF4-FFF2-40B4-BE49-F238E27FC236}">
                <a16:creationId xmlns:a16="http://schemas.microsoft.com/office/drawing/2014/main" id="{F357DA5D-E07D-908C-C031-1A65EF7DE968}"/>
              </a:ext>
            </a:extLst>
          </p:cNvPr>
          <p:cNvSpPr txBox="1"/>
          <p:nvPr/>
        </p:nvSpPr>
        <p:spPr>
          <a:xfrm>
            <a:off x="15373099" y="2877742"/>
            <a:ext cx="1140841" cy="1323439"/>
          </a:xfrm>
          <a:prstGeom prst="rect">
            <a:avLst/>
          </a:prstGeom>
          <a:noFill/>
        </p:spPr>
        <p:txBody>
          <a:bodyPr wrap="square" rtlCol="0">
            <a:spAutoFit/>
          </a:bodyPr>
          <a:lstStyle/>
          <a:p>
            <a:r>
              <a:rPr kumimoji="1" lang="en-US" altLang="zh-CN" sz="8000"/>
              <a:t>❤️</a:t>
            </a:r>
            <a:endParaRPr kumimoji="1" lang="zh-CN" altLang="en-US" sz="8000"/>
          </a:p>
        </p:txBody>
      </p:sp>
      <p:sp>
        <p:nvSpPr>
          <p:cNvPr id="25" name="Universal GMS Doze: Title">
            <a:extLst>
              <a:ext uri="{FF2B5EF4-FFF2-40B4-BE49-F238E27FC236}">
                <a16:creationId xmlns:a16="http://schemas.microsoft.com/office/drawing/2014/main" id="{12988BCE-3462-9343-B29D-8C15A0D0790E}"/>
              </a:ext>
            </a:extLst>
          </p:cNvPr>
          <p:cNvSpPr txBox="1"/>
          <p:nvPr/>
        </p:nvSpPr>
        <p:spPr>
          <a:xfrm>
            <a:off x="-1019626" y="227555"/>
            <a:ext cx="902811" cy="523220"/>
          </a:xfrm>
          <a:prstGeom prst="rect">
            <a:avLst/>
          </a:prstGeom>
          <a:noFill/>
        </p:spPr>
        <p:txBody>
          <a:bodyPr wrap="none" rtlCol="0">
            <a:spAutoFit/>
          </a:bodyPr>
          <a:lstStyle/>
          <a:p>
            <a:r>
              <a:rPr lang="zh-CN" altLang="en-US" sz="2800" b="1">
                <a:solidFill>
                  <a:schemeClr val="tx1">
                    <a:lumMod val="75000"/>
                    <a:lumOff val="25000"/>
                  </a:schemeClr>
                </a:solidFill>
                <a:latin typeface="Noto Sans SC" panose="020B0500000000000000" pitchFamily="34" charset="-122"/>
                <a:ea typeface="Noto Sans SC" panose="020B0500000000000000" pitchFamily="34" charset="-122"/>
              </a:rPr>
              <a:t>引用</a:t>
            </a:r>
          </a:p>
        </p:txBody>
      </p:sp>
      <p:sp>
        <p:nvSpPr>
          <p:cNvPr id="26" name="文本框 25">
            <a:extLst>
              <a:ext uri="{FF2B5EF4-FFF2-40B4-BE49-F238E27FC236}">
                <a16:creationId xmlns:a16="http://schemas.microsoft.com/office/drawing/2014/main" id="{519022D5-8C08-185B-683A-1381CD16CFFC}"/>
              </a:ext>
            </a:extLst>
          </p:cNvPr>
          <p:cNvSpPr txBox="1"/>
          <p:nvPr/>
        </p:nvSpPr>
        <p:spPr>
          <a:xfrm>
            <a:off x="212274" y="5250176"/>
            <a:ext cx="1960793"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8"/>
                <a:ea typeface="Noto Sans SC" panose="020B0500000000000000" pitchFamily="34" charset="-128"/>
              </a:rPr>
              <a:t>音乐：一只</a:t>
            </a:r>
            <a:r>
              <a:rPr lang="en-US" altLang="zh-CN" sz="2400" b="1">
                <a:solidFill>
                  <a:schemeClr val="tx1">
                    <a:lumMod val="75000"/>
                    <a:lumOff val="25000"/>
                  </a:schemeClr>
                </a:solidFill>
                <a:latin typeface="Noto Sans SC" panose="020B0500000000000000" pitchFamily="34" charset="-128"/>
                <a:ea typeface="Noto Sans SC" panose="020B0500000000000000" pitchFamily="34" charset="-128"/>
              </a:rPr>
              <a:t>Q</a:t>
            </a:r>
            <a:endParaRPr lang="zh-CN" altLang="en-US" sz="2400" b="1">
              <a:solidFill>
                <a:schemeClr val="tx1">
                  <a:lumMod val="75000"/>
                  <a:lumOff val="25000"/>
                </a:schemeClr>
              </a:solidFill>
              <a:latin typeface="Noto Sans SC" panose="020B0500000000000000" pitchFamily="34" charset="-128"/>
              <a:ea typeface="Noto Sans SC" panose="020B0500000000000000" pitchFamily="34" charset="-128"/>
            </a:endParaRPr>
          </a:p>
        </p:txBody>
      </p:sp>
      <p:sp>
        <p:nvSpPr>
          <p:cNvPr id="27" name="文本框 26">
            <a:extLst>
              <a:ext uri="{FF2B5EF4-FFF2-40B4-BE49-F238E27FC236}">
                <a16:creationId xmlns:a16="http://schemas.microsoft.com/office/drawing/2014/main" id="{5582B58B-2372-CDFB-3C10-9D7DAE4E9FA5}"/>
              </a:ext>
            </a:extLst>
          </p:cNvPr>
          <p:cNvSpPr txBox="1"/>
          <p:nvPr/>
        </p:nvSpPr>
        <p:spPr>
          <a:xfrm>
            <a:off x="212274" y="5611675"/>
            <a:ext cx="2903359" cy="369332"/>
          </a:xfrm>
          <a:prstGeom prst="rect">
            <a:avLst/>
          </a:prstGeom>
          <a:noFill/>
        </p:spPr>
        <p:txBody>
          <a:bodyPr wrap="none" rtlCol="0">
            <a:spAutoFit/>
          </a:bodyPr>
          <a:lstStyle/>
          <a:p>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Summer</a:t>
            </a:r>
            <a:r>
              <a:rPr lang="zh-CN" altLang="en-US" b="1">
                <a:solidFill>
                  <a:schemeClr val="tx1">
                    <a:lumMod val="65000"/>
                    <a:lumOff val="35000"/>
                  </a:schemeClr>
                </a:solidFill>
                <a:latin typeface="Noto Sans SC" panose="020B0500000000000000" pitchFamily="34" charset="-128"/>
                <a:ea typeface="Noto Sans SC" panose="020B0500000000000000" pitchFamily="34" charset="-128"/>
              </a:rPr>
              <a:t> </a:t>
            </a:r>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Cloud</a:t>
            </a:r>
            <a:r>
              <a:rPr lang="zh-CN" altLang="en-US" b="1">
                <a:solidFill>
                  <a:schemeClr val="tx1">
                    <a:lumMod val="65000"/>
                    <a:lumOff val="35000"/>
                  </a:schemeClr>
                </a:solidFill>
                <a:latin typeface="Noto Sans SC" panose="020B0500000000000000" pitchFamily="34" charset="-128"/>
                <a:ea typeface="Noto Sans SC" panose="020B0500000000000000" pitchFamily="34" charset="-128"/>
              </a:rPr>
              <a:t> </a:t>
            </a:r>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a:t>
            </a:r>
            <a:r>
              <a:rPr lang="zh-CN" altLang="en-US" b="1">
                <a:solidFill>
                  <a:schemeClr val="tx1">
                    <a:lumMod val="65000"/>
                    <a:lumOff val="35000"/>
                  </a:schemeClr>
                </a:solidFill>
                <a:latin typeface="Noto Sans SC" panose="020B0500000000000000" pitchFamily="34" charset="-128"/>
                <a:ea typeface="Noto Sans SC" panose="020B0500000000000000" pitchFamily="34" charset="-128"/>
              </a:rPr>
              <a:t> </a:t>
            </a:r>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A</a:t>
            </a:r>
            <a:r>
              <a:rPr lang="zh-CN" altLang="en-US" b="1">
                <a:solidFill>
                  <a:schemeClr val="tx1">
                    <a:lumMod val="65000"/>
                    <a:lumOff val="35000"/>
                  </a:schemeClr>
                </a:solidFill>
                <a:latin typeface="Noto Sans SC" panose="020B0500000000000000" pitchFamily="34" charset="-128"/>
                <a:ea typeface="Noto Sans SC" panose="020B0500000000000000" pitchFamily="34" charset="-128"/>
              </a:rPr>
              <a:t> </a:t>
            </a:r>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Big</a:t>
            </a:r>
            <a:r>
              <a:rPr lang="zh-CN" altLang="en-US" b="1">
                <a:solidFill>
                  <a:schemeClr val="tx1">
                    <a:lumMod val="65000"/>
                    <a:lumOff val="35000"/>
                  </a:schemeClr>
                </a:solidFill>
                <a:latin typeface="Noto Sans SC" panose="020B0500000000000000" pitchFamily="34" charset="-128"/>
                <a:ea typeface="Noto Sans SC" panose="020B0500000000000000" pitchFamily="34" charset="-128"/>
              </a:rPr>
              <a:t> </a:t>
            </a:r>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Q</a:t>
            </a:r>
            <a:endParaRPr lang="zh-CN" altLang="en-US" b="1">
              <a:solidFill>
                <a:schemeClr val="tx1">
                  <a:lumMod val="65000"/>
                  <a:lumOff val="35000"/>
                </a:schemeClr>
              </a:solidFill>
              <a:latin typeface="Noto Sans SC" panose="020B0500000000000000" pitchFamily="34" charset="-128"/>
              <a:ea typeface="Noto Sans SC" panose="020B0500000000000000" pitchFamily="34" charset="-128"/>
            </a:endParaRPr>
          </a:p>
        </p:txBody>
      </p:sp>
    </p:spTree>
    <p:extLst>
      <p:ext uri="{BB962C8B-B14F-4D97-AF65-F5344CB8AC3E}">
        <p14:creationId xmlns:p14="http://schemas.microsoft.com/office/powerpoint/2010/main" val="27156769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pic>
        <p:nvPicPr>
          <p:cNvPr id="8" name="MA Avatar" descr="形状, 圆圈&#10;&#10;描述已自动生成" hidden="1">
            <a:extLst>
              <a:ext uri="{FF2B5EF4-FFF2-40B4-BE49-F238E27FC236}">
                <a16:creationId xmlns:a16="http://schemas.microsoft.com/office/drawing/2014/main" id="{29B0416B-EF56-CAEB-EB28-E4975DBC66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985" y="2104875"/>
            <a:ext cx="1905000" cy="1905000"/>
          </a:xfrm>
          <a:prstGeom prst="ellipse">
            <a:avLst/>
          </a:prstGeom>
          <a:ln w="38100">
            <a:solidFill>
              <a:schemeClr val="tx1">
                <a:lumMod val="50000"/>
                <a:lumOff val="50000"/>
              </a:schemeClr>
            </a:solidFill>
          </a:ln>
        </p:spPr>
      </p:pic>
      <p:pic>
        <p:nvPicPr>
          <p:cNvPr id="4" name="图片 3">
            <a:extLst>
              <a:ext uri="{FF2B5EF4-FFF2-40B4-BE49-F238E27FC236}">
                <a16:creationId xmlns:a16="http://schemas.microsoft.com/office/drawing/2014/main" id="{92221735-6AE4-8033-3FC9-EC1A1D50E2B3}"/>
              </a:ext>
            </a:extLst>
          </p:cNvPr>
          <p:cNvPicPr>
            <a:picLocks noChangeAspect="1"/>
          </p:cNvPicPr>
          <p:nvPr/>
        </p:nvPicPr>
        <p:blipFill>
          <a:blip r:embed="rId4"/>
          <a:stretch>
            <a:fillRect/>
          </a:stretch>
        </p:blipFill>
        <p:spPr>
          <a:xfrm>
            <a:off x="1262926" y="2136931"/>
            <a:ext cx="9666148" cy="2119940"/>
          </a:xfrm>
          <a:prstGeom prst="rect">
            <a:avLst/>
          </a:prstGeom>
        </p:spPr>
      </p:pic>
    </p:spTree>
    <p:extLst>
      <p:ext uri="{BB962C8B-B14F-4D97-AF65-F5344CB8AC3E}">
        <p14:creationId xmlns:p14="http://schemas.microsoft.com/office/powerpoint/2010/main" val="3407786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FEAFB"/>
        </a:solidFill>
        <a:effectLst/>
      </p:bgPr>
    </p:bg>
    <p:spTree>
      <p:nvGrpSpPr>
        <p:cNvPr id="1" name=""/>
        <p:cNvGrpSpPr/>
        <p:nvPr/>
      </p:nvGrpSpPr>
      <p:grpSpPr>
        <a:xfrm>
          <a:off x="0" y="0"/>
          <a:ext cx="0" cy="0"/>
          <a:chOff x="0" y="0"/>
          <a:chExt cx="0" cy="0"/>
        </a:xfrm>
      </p:grpSpPr>
      <p:pic>
        <p:nvPicPr>
          <p:cNvPr id="8" name="MA Avatar" descr="形状, 圆圈&#10;&#10;描述已自动生成" hidden="1">
            <a:extLst>
              <a:ext uri="{FF2B5EF4-FFF2-40B4-BE49-F238E27FC236}">
                <a16:creationId xmlns:a16="http://schemas.microsoft.com/office/drawing/2014/main" id="{29B0416B-EF56-CAEB-EB28-E4975DBC66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985" y="2104875"/>
            <a:ext cx="1905000" cy="1905000"/>
          </a:xfrm>
          <a:prstGeom prst="ellipse">
            <a:avLst/>
          </a:prstGeom>
          <a:ln w="38100">
            <a:solidFill>
              <a:schemeClr val="tx1">
                <a:lumMod val="50000"/>
                <a:lumOff val="50000"/>
              </a:schemeClr>
            </a:solidFill>
          </a:ln>
        </p:spPr>
      </p:pic>
      <p:sp>
        <p:nvSpPr>
          <p:cNvPr id="2" name="文本框 1">
            <a:extLst>
              <a:ext uri="{FF2B5EF4-FFF2-40B4-BE49-F238E27FC236}">
                <a16:creationId xmlns:a16="http://schemas.microsoft.com/office/drawing/2014/main" id="{768108B5-3C28-692C-74E0-F87BCB6AF5FD}"/>
              </a:ext>
            </a:extLst>
          </p:cNvPr>
          <p:cNvSpPr txBox="1"/>
          <p:nvPr/>
        </p:nvSpPr>
        <p:spPr>
          <a:xfrm>
            <a:off x="2119948" y="3161655"/>
            <a:ext cx="7879080" cy="461665"/>
          </a:xfrm>
          <a:prstGeom prst="rect">
            <a:avLst/>
          </a:prstGeom>
          <a:noFill/>
        </p:spPr>
        <p:txBody>
          <a:bodyPr wrap="none" rtlCol="0">
            <a:spAutoFit/>
          </a:bodyPr>
          <a:lstStyle/>
          <a:p>
            <a:r>
              <a:rPr kumimoji="1" lang="zh-CN" altLang="en-US" sz="2400" dirty="0">
                <a:solidFill>
                  <a:schemeClr val="tx1">
                    <a:lumMod val="65000"/>
                    <a:lumOff val="35000"/>
                  </a:schemeClr>
                </a:solidFill>
                <a:latin typeface="Noto Sans SC" panose="020B0500000000000000" pitchFamily="34" charset="-128"/>
                <a:ea typeface="Noto Sans SC" panose="020B0500000000000000" pitchFamily="34" charset="-128"/>
              </a:rPr>
              <a:t>幻灯片中所有出现的商标均为对应公司的商标或注册商标</a:t>
            </a:r>
          </a:p>
        </p:txBody>
      </p:sp>
    </p:spTree>
    <p:extLst>
      <p:ext uri="{BB962C8B-B14F-4D97-AF65-F5344CB8AC3E}">
        <p14:creationId xmlns:p14="http://schemas.microsoft.com/office/powerpoint/2010/main" val="92781235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2" name="Greeting text">
            <a:extLst>
              <a:ext uri="{FF2B5EF4-FFF2-40B4-BE49-F238E27FC236}">
                <a16:creationId xmlns:a16="http://schemas.microsoft.com/office/drawing/2014/main" id="{01FE901A-66B4-5BB6-6E0E-8DFD752AD36A}"/>
              </a:ext>
            </a:extLst>
          </p:cNvPr>
          <p:cNvSpPr>
            <a:spLocks noGrp="1"/>
          </p:cNvSpPr>
          <p:nvPr>
            <p:ph type="ctrTitle"/>
          </p:nvPr>
        </p:nvSpPr>
        <p:spPr>
          <a:xfrm>
            <a:off x="5133702" y="2955369"/>
            <a:ext cx="1924595" cy="947262"/>
          </a:xfrm>
        </p:spPr>
        <p:txBody>
          <a:bodyPr>
            <a:normAutofit/>
          </a:bodyPr>
          <a:lstStyle/>
          <a:p>
            <a:r>
              <a:rPr lang="zh-CN" altLang="en-US">
                <a:latin typeface="Noto Sans SC" panose="020B0500000000000000" pitchFamily="34" charset="-122"/>
                <a:ea typeface="Noto Sans SC" panose="020B0500000000000000" pitchFamily="34" charset="-122"/>
              </a:rPr>
              <a:t>你好</a:t>
            </a:r>
          </a:p>
        </p:txBody>
      </p:sp>
    </p:spTree>
    <p:extLst>
      <p:ext uri="{BB962C8B-B14F-4D97-AF65-F5344CB8AC3E}">
        <p14:creationId xmlns:p14="http://schemas.microsoft.com/office/powerpoint/2010/main" val="4319514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grpSp>
        <p:nvGrpSpPr>
          <p:cNvPr id="4" name="功能 Text and LOGO">
            <a:extLst>
              <a:ext uri="{FF2B5EF4-FFF2-40B4-BE49-F238E27FC236}">
                <a16:creationId xmlns:a16="http://schemas.microsoft.com/office/drawing/2014/main" id="{ECAB9C7F-227A-D27C-FE57-311011283DC1}"/>
              </a:ext>
            </a:extLst>
          </p:cNvPr>
          <p:cNvGrpSpPr/>
          <p:nvPr/>
        </p:nvGrpSpPr>
        <p:grpSpPr>
          <a:xfrm>
            <a:off x="2960316" y="2210383"/>
            <a:ext cx="2112111" cy="2702898"/>
            <a:chOff x="3011295" y="2565766"/>
            <a:chExt cx="2112111" cy="2702898"/>
          </a:xfrm>
        </p:grpSpPr>
        <p:sp>
          <p:nvSpPr>
            <p:cNvPr id="2" name="功能Text">
              <a:extLst>
                <a:ext uri="{FF2B5EF4-FFF2-40B4-BE49-F238E27FC236}">
                  <a16:creationId xmlns:a16="http://schemas.microsoft.com/office/drawing/2014/main" id="{D1602BF2-6E64-F1DB-0B70-5A6B5A03E0B8}"/>
                </a:ext>
              </a:extLst>
            </p:cNvPr>
            <p:cNvSpPr txBox="1"/>
            <p:nvPr/>
          </p:nvSpPr>
          <p:spPr>
            <a:xfrm>
              <a:off x="3011295" y="4560778"/>
              <a:ext cx="2112111" cy="707886"/>
            </a:xfrm>
            <a:prstGeom prst="rect">
              <a:avLst/>
            </a:prstGeom>
            <a:noFill/>
          </p:spPr>
          <p:txBody>
            <a:bodyPr wrap="square" rtlCol="0">
              <a:spAutoFit/>
            </a:bodyPr>
            <a:lstStyle/>
            <a:p>
              <a:pPr algn="ctr"/>
              <a:r>
                <a:rPr lang="zh-CN" altLang="en-US" sz="4000">
                  <a:latin typeface="Noto Sans SC" panose="020B0500000000000000" pitchFamily="34" charset="-122"/>
                  <a:ea typeface="Noto Sans SC" panose="020B0500000000000000" pitchFamily="34" charset="-122"/>
                </a:rPr>
                <a:t>功能</a:t>
              </a:r>
            </a:p>
          </p:txBody>
        </p:sp>
        <p:sp>
          <p:nvSpPr>
            <p:cNvPr id="17" name="功能LOGO">
              <a:extLst>
                <a:ext uri="{FF2B5EF4-FFF2-40B4-BE49-F238E27FC236}">
                  <a16:creationId xmlns:a16="http://schemas.microsoft.com/office/drawing/2014/main" id="{9CA9AD5A-B03E-D19A-3036-1550C076221E}"/>
                </a:ext>
              </a:extLst>
            </p:cNvPr>
            <p:cNvSpPr/>
            <p:nvPr/>
          </p:nvSpPr>
          <p:spPr>
            <a:xfrm>
              <a:off x="3192161" y="2565766"/>
              <a:ext cx="1750381" cy="1799492"/>
            </a:xfrm>
            <a:custGeom>
              <a:avLst/>
              <a:gdLst>
                <a:gd name="connsiteX0" fmla="*/ 1544377 w 1750381"/>
                <a:gd name="connsiteY0" fmla="*/ 987847 h 1799492"/>
                <a:gd name="connsiteX1" fmla="*/ 1550001 w 1750381"/>
                <a:gd name="connsiteY1" fmla="*/ 899746 h 1799492"/>
                <a:gd name="connsiteX2" fmla="*/ 1543440 w 1750381"/>
                <a:gd name="connsiteY2" fmla="*/ 811646 h 1799492"/>
                <a:gd name="connsiteX3" fmla="*/ 1733699 w 1750381"/>
                <a:gd name="connsiteY3" fmla="*/ 663563 h 1799492"/>
                <a:gd name="connsiteX4" fmla="*/ 1744946 w 1750381"/>
                <a:gd name="connsiteY4" fmla="*/ 606392 h 1799492"/>
                <a:gd name="connsiteX5" fmla="*/ 1564997 w 1750381"/>
                <a:gd name="connsiteY5" fmla="*/ 295229 h 1799492"/>
                <a:gd name="connsiteX6" fmla="*/ 1509700 w 1750381"/>
                <a:gd name="connsiteY6" fmla="*/ 274610 h 1799492"/>
                <a:gd name="connsiteX7" fmla="*/ 1285700 w 1750381"/>
                <a:gd name="connsiteY7" fmla="*/ 364585 h 1799492"/>
                <a:gd name="connsiteX8" fmla="*/ 1133868 w 1750381"/>
                <a:gd name="connsiteY8" fmla="*/ 276485 h 1799492"/>
                <a:gd name="connsiteX9" fmla="*/ 1100127 w 1750381"/>
                <a:gd name="connsiteY9" fmla="*/ 38427 h 1799492"/>
                <a:gd name="connsiteX10" fmla="*/ 1055140 w 1750381"/>
                <a:gd name="connsiteY10" fmla="*/ 0 h 1799492"/>
                <a:gd name="connsiteX11" fmla="*/ 695242 w 1750381"/>
                <a:gd name="connsiteY11" fmla="*/ 0 h 1799492"/>
                <a:gd name="connsiteX12" fmla="*/ 651191 w 1750381"/>
                <a:gd name="connsiteY12" fmla="*/ 38427 h 1799492"/>
                <a:gd name="connsiteX13" fmla="*/ 617451 w 1750381"/>
                <a:gd name="connsiteY13" fmla="*/ 276485 h 1799492"/>
                <a:gd name="connsiteX14" fmla="*/ 465619 w 1750381"/>
                <a:gd name="connsiteY14" fmla="*/ 364585 h 1799492"/>
                <a:gd name="connsiteX15" fmla="*/ 241619 w 1750381"/>
                <a:gd name="connsiteY15" fmla="*/ 274610 h 1799492"/>
                <a:gd name="connsiteX16" fmla="*/ 186323 w 1750381"/>
                <a:gd name="connsiteY16" fmla="*/ 295229 h 1799492"/>
                <a:gd name="connsiteX17" fmla="*/ 7310 w 1750381"/>
                <a:gd name="connsiteY17" fmla="*/ 606392 h 1799492"/>
                <a:gd name="connsiteX18" fmla="*/ 18557 w 1750381"/>
                <a:gd name="connsiteY18" fmla="*/ 663563 h 1799492"/>
                <a:gd name="connsiteX19" fmla="*/ 208816 w 1750381"/>
                <a:gd name="connsiteY19" fmla="*/ 811646 h 1799492"/>
                <a:gd name="connsiteX20" fmla="*/ 200381 w 1750381"/>
                <a:gd name="connsiteY20" fmla="*/ 899746 h 1799492"/>
                <a:gd name="connsiteX21" fmla="*/ 206942 w 1750381"/>
                <a:gd name="connsiteY21" fmla="*/ 987847 h 1799492"/>
                <a:gd name="connsiteX22" fmla="*/ 16683 w 1750381"/>
                <a:gd name="connsiteY22" fmla="*/ 1135930 h 1799492"/>
                <a:gd name="connsiteX23" fmla="*/ 5436 w 1750381"/>
                <a:gd name="connsiteY23" fmla="*/ 1193101 h 1799492"/>
                <a:gd name="connsiteX24" fmla="*/ 185385 w 1750381"/>
                <a:gd name="connsiteY24" fmla="*/ 1504264 h 1799492"/>
                <a:gd name="connsiteX25" fmla="*/ 240682 w 1750381"/>
                <a:gd name="connsiteY25" fmla="*/ 1524883 h 1799492"/>
                <a:gd name="connsiteX26" fmla="*/ 464682 w 1750381"/>
                <a:gd name="connsiteY26" fmla="*/ 1434908 h 1799492"/>
                <a:gd name="connsiteX27" fmla="*/ 616514 w 1750381"/>
                <a:gd name="connsiteY27" fmla="*/ 1523008 h 1799492"/>
                <a:gd name="connsiteX28" fmla="*/ 650254 w 1750381"/>
                <a:gd name="connsiteY28" fmla="*/ 1761066 h 1799492"/>
                <a:gd name="connsiteX29" fmla="*/ 695242 w 1750381"/>
                <a:gd name="connsiteY29" fmla="*/ 1799493 h 1799492"/>
                <a:gd name="connsiteX30" fmla="*/ 1055140 w 1750381"/>
                <a:gd name="connsiteY30" fmla="*/ 1799493 h 1799492"/>
                <a:gd name="connsiteX31" fmla="*/ 1099190 w 1750381"/>
                <a:gd name="connsiteY31" fmla="*/ 1761066 h 1799492"/>
                <a:gd name="connsiteX32" fmla="*/ 1132931 w 1750381"/>
                <a:gd name="connsiteY32" fmla="*/ 1523008 h 1799492"/>
                <a:gd name="connsiteX33" fmla="*/ 1284763 w 1750381"/>
                <a:gd name="connsiteY33" fmla="*/ 1434908 h 1799492"/>
                <a:gd name="connsiteX34" fmla="*/ 1508762 w 1750381"/>
                <a:gd name="connsiteY34" fmla="*/ 1524883 h 1799492"/>
                <a:gd name="connsiteX35" fmla="*/ 1564059 w 1750381"/>
                <a:gd name="connsiteY35" fmla="*/ 1504264 h 1799492"/>
                <a:gd name="connsiteX36" fmla="*/ 1744009 w 1750381"/>
                <a:gd name="connsiteY36" fmla="*/ 1193101 h 1799492"/>
                <a:gd name="connsiteX37" fmla="*/ 1732762 w 1750381"/>
                <a:gd name="connsiteY37" fmla="*/ 1135930 h 1799492"/>
                <a:gd name="connsiteX38" fmla="*/ 1544377 w 1750381"/>
                <a:gd name="connsiteY38" fmla="*/ 987847 h 1799492"/>
                <a:gd name="connsiteX39" fmla="*/ 875191 w 1750381"/>
                <a:gd name="connsiteY39" fmla="*/ 1237151 h 1799492"/>
                <a:gd name="connsiteX40" fmla="*/ 537786 w 1750381"/>
                <a:gd name="connsiteY40" fmla="*/ 899746 h 1799492"/>
                <a:gd name="connsiteX41" fmla="*/ 875191 w 1750381"/>
                <a:gd name="connsiteY41" fmla="*/ 562341 h 1799492"/>
                <a:gd name="connsiteX42" fmla="*/ 1212596 w 1750381"/>
                <a:gd name="connsiteY42" fmla="*/ 899746 h 1799492"/>
                <a:gd name="connsiteX43" fmla="*/ 875191 w 1750381"/>
                <a:gd name="connsiteY43" fmla="*/ 1237151 h 1799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750381" h="1799492">
                  <a:moveTo>
                    <a:pt x="1544377" y="987847"/>
                  </a:moveTo>
                  <a:cubicBezTo>
                    <a:pt x="1548126" y="959730"/>
                    <a:pt x="1550001" y="930675"/>
                    <a:pt x="1550001" y="899746"/>
                  </a:cubicBezTo>
                  <a:cubicBezTo>
                    <a:pt x="1550001" y="869755"/>
                    <a:pt x="1548126" y="839763"/>
                    <a:pt x="1543440" y="811646"/>
                  </a:cubicBezTo>
                  <a:lnTo>
                    <a:pt x="1733699" y="663563"/>
                  </a:lnTo>
                  <a:cubicBezTo>
                    <a:pt x="1750569" y="650442"/>
                    <a:pt x="1755255" y="625136"/>
                    <a:pt x="1744946" y="606392"/>
                  </a:cubicBezTo>
                  <a:lnTo>
                    <a:pt x="1564997" y="295229"/>
                  </a:lnTo>
                  <a:cubicBezTo>
                    <a:pt x="1553750" y="274610"/>
                    <a:pt x="1530319" y="268049"/>
                    <a:pt x="1509700" y="274610"/>
                  </a:cubicBezTo>
                  <a:lnTo>
                    <a:pt x="1285700" y="364585"/>
                  </a:lnTo>
                  <a:cubicBezTo>
                    <a:pt x="1238838" y="328970"/>
                    <a:pt x="1189165" y="298978"/>
                    <a:pt x="1133868" y="276485"/>
                  </a:cubicBezTo>
                  <a:lnTo>
                    <a:pt x="1100127" y="38427"/>
                  </a:lnTo>
                  <a:cubicBezTo>
                    <a:pt x="1096379" y="15933"/>
                    <a:pt x="1077634" y="0"/>
                    <a:pt x="1055140" y="0"/>
                  </a:cubicBezTo>
                  <a:lnTo>
                    <a:pt x="695242" y="0"/>
                  </a:lnTo>
                  <a:cubicBezTo>
                    <a:pt x="672748" y="0"/>
                    <a:pt x="654940" y="15933"/>
                    <a:pt x="651191" y="38427"/>
                  </a:cubicBezTo>
                  <a:lnTo>
                    <a:pt x="617451" y="276485"/>
                  </a:lnTo>
                  <a:cubicBezTo>
                    <a:pt x="562154" y="298978"/>
                    <a:pt x="511543" y="329907"/>
                    <a:pt x="465619" y="364585"/>
                  </a:cubicBezTo>
                  <a:lnTo>
                    <a:pt x="241619" y="274610"/>
                  </a:lnTo>
                  <a:cubicBezTo>
                    <a:pt x="221000" y="267112"/>
                    <a:pt x="197569" y="274610"/>
                    <a:pt x="186323" y="295229"/>
                  </a:cubicBezTo>
                  <a:lnTo>
                    <a:pt x="7310" y="606392"/>
                  </a:lnTo>
                  <a:cubicBezTo>
                    <a:pt x="-3936" y="626074"/>
                    <a:pt x="-187" y="650442"/>
                    <a:pt x="18557" y="663563"/>
                  </a:cubicBezTo>
                  <a:lnTo>
                    <a:pt x="208816" y="811646"/>
                  </a:lnTo>
                  <a:cubicBezTo>
                    <a:pt x="204130" y="839763"/>
                    <a:pt x="200381" y="870692"/>
                    <a:pt x="200381" y="899746"/>
                  </a:cubicBezTo>
                  <a:cubicBezTo>
                    <a:pt x="200381" y="928801"/>
                    <a:pt x="202256" y="959730"/>
                    <a:pt x="206942" y="987847"/>
                  </a:cubicBezTo>
                  <a:lnTo>
                    <a:pt x="16683" y="1135930"/>
                  </a:lnTo>
                  <a:cubicBezTo>
                    <a:pt x="-187" y="1149051"/>
                    <a:pt x="-4874" y="1174357"/>
                    <a:pt x="5436" y="1193101"/>
                  </a:cubicBezTo>
                  <a:lnTo>
                    <a:pt x="185385" y="1504264"/>
                  </a:lnTo>
                  <a:cubicBezTo>
                    <a:pt x="196632" y="1524883"/>
                    <a:pt x="220063" y="1531443"/>
                    <a:pt x="240682" y="1524883"/>
                  </a:cubicBezTo>
                  <a:lnTo>
                    <a:pt x="464682" y="1434908"/>
                  </a:lnTo>
                  <a:cubicBezTo>
                    <a:pt x="511543" y="1470523"/>
                    <a:pt x="561217" y="1500515"/>
                    <a:pt x="616514" y="1523008"/>
                  </a:cubicBezTo>
                  <a:lnTo>
                    <a:pt x="650254" y="1761066"/>
                  </a:lnTo>
                  <a:cubicBezTo>
                    <a:pt x="654940" y="1783560"/>
                    <a:pt x="672748" y="1799493"/>
                    <a:pt x="695242" y="1799493"/>
                  </a:cubicBezTo>
                  <a:lnTo>
                    <a:pt x="1055140" y="1799493"/>
                  </a:lnTo>
                  <a:cubicBezTo>
                    <a:pt x="1077634" y="1799493"/>
                    <a:pt x="1096379" y="1783560"/>
                    <a:pt x="1099190" y="1761066"/>
                  </a:cubicBezTo>
                  <a:lnTo>
                    <a:pt x="1132931" y="1523008"/>
                  </a:lnTo>
                  <a:cubicBezTo>
                    <a:pt x="1188228" y="1500515"/>
                    <a:pt x="1238838" y="1470523"/>
                    <a:pt x="1284763" y="1434908"/>
                  </a:cubicBezTo>
                  <a:lnTo>
                    <a:pt x="1508762" y="1524883"/>
                  </a:lnTo>
                  <a:cubicBezTo>
                    <a:pt x="1529381" y="1532381"/>
                    <a:pt x="1552812" y="1524883"/>
                    <a:pt x="1564059" y="1504264"/>
                  </a:cubicBezTo>
                  <a:lnTo>
                    <a:pt x="1744009" y="1193101"/>
                  </a:lnTo>
                  <a:cubicBezTo>
                    <a:pt x="1755255" y="1172482"/>
                    <a:pt x="1750569" y="1149051"/>
                    <a:pt x="1732762" y="1135930"/>
                  </a:cubicBezTo>
                  <a:lnTo>
                    <a:pt x="1544377" y="987847"/>
                  </a:lnTo>
                  <a:close/>
                  <a:moveTo>
                    <a:pt x="875191" y="1237151"/>
                  </a:moveTo>
                  <a:cubicBezTo>
                    <a:pt x="689618" y="1237151"/>
                    <a:pt x="537786" y="1085319"/>
                    <a:pt x="537786" y="899746"/>
                  </a:cubicBezTo>
                  <a:cubicBezTo>
                    <a:pt x="537786" y="714174"/>
                    <a:pt x="689618" y="562341"/>
                    <a:pt x="875191" y="562341"/>
                  </a:cubicBezTo>
                  <a:cubicBezTo>
                    <a:pt x="1060764" y="562341"/>
                    <a:pt x="1212596" y="714174"/>
                    <a:pt x="1212596" y="899746"/>
                  </a:cubicBezTo>
                  <a:cubicBezTo>
                    <a:pt x="1212596" y="1085319"/>
                    <a:pt x="1060764" y="1237151"/>
                    <a:pt x="875191" y="1237151"/>
                  </a:cubicBezTo>
                  <a:close/>
                </a:path>
              </a:pathLst>
            </a:custGeom>
            <a:solidFill>
              <a:srgbClr val="FFACDD"/>
            </a:solidFill>
            <a:ln w="93663" cap="flat">
              <a:noFill/>
              <a:prstDash val="solid"/>
              <a:miter/>
            </a:ln>
          </p:spPr>
          <p:txBody>
            <a:bodyPr rtlCol="0" anchor="ctr"/>
            <a:lstStyle/>
            <a:p>
              <a:endParaRPr lang="zh-CN" altLang="en-US">
                <a:solidFill>
                  <a:schemeClr val="accent5"/>
                </a:solidFill>
              </a:endParaRPr>
            </a:p>
          </p:txBody>
        </p:sp>
      </p:grpSp>
      <p:grpSp>
        <p:nvGrpSpPr>
          <p:cNvPr id="5" name="美化 Text and LOGO">
            <a:extLst>
              <a:ext uri="{FF2B5EF4-FFF2-40B4-BE49-F238E27FC236}">
                <a16:creationId xmlns:a16="http://schemas.microsoft.com/office/drawing/2014/main" id="{2DC1BEA6-3431-F85C-7D45-1910045FA91E}"/>
              </a:ext>
            </a:extLst>
          </p:cNvPr>
          <p:cNvGrpSpPr/>
          <p:nvPr/>
        </p:nvGrpSpPr>
        <p:grpSpPr>
          <a:xfrm>
            <a:off x="7262118" y="2210383"/>
            <a:ext cx="1965787" cy="2695489"/>
            <a:chOff x="7262118" y="2561112"/>
            <a:chExt cx="1965787" cy="2695489"/>
          </a:xfrm>
        </p:grpSpPr>
        <p:sp>
          <p:nvSpPr>
            <p:cNvPr id="14" name="美化Text">
              <a:extLst>
                <a:ext uri="{FF2B5EF4-FFF2-40B4-BE49-F238E27FC236}">
                  <a16:creationId xmlns:a16="http://schemas.microsoft.com/office/drawing/2014/main" id="{491FD557-D8E8-2D12-5118-A6F6562176E9}"/>
                </a:ext>
              </a:extLst>
            </p:cNvPr>
            <p:cNvSpPr txBox="1"/>
            <p:nvPr/>
          </p:nvSpPr>
          <p:spPr>
            <a:xfrm>
              <a:off x="7262118" y="4548715"/>
              <a:ext cx="1965787" cy="707886"/>
            </a:xfrm>
            <a:prstGeom prst="rect">
              <a:avLst/>
            </a:prstGeom>
            <a:noFill/>
          </p:spPr>
          <p:txBody>
            <a:bodyPr wrap="square" rtlCol="0">
              <a:spAutoFit/>
            </a:bodyPr>
            <a:lstStyle/>
            <a:p>
              <a:pPr algn="ctr"/>
              <a:r>
                <a:rPr lang="zh-CN" altLang="en-US" sz="4000">
                  <a:latin typeface="Noto Sans SC" panose="020B0500000000000000" pitchFamily="34" charset="-122"/>
                  <a:ea typeface="Noto Sans SC" panose="020B0500000000000000" pitchFamily="34" charset="-122"/>
                </a:rPr>
                <a:t>美化</a:t>
              </a:r>
            </a:p>
          </p:txBody>
        </p:sp>
        <p:sp>
          <p:nvSpPr>
            <p:cNvPr id="20" name="美化LOGO">
              <a:extLst>
                <a:ext uri="{FF2B5EF4-FFF2-40B4-BE49-F238E27FC236}">
                  <a16:creationId xmlns:a16="http://schemas.microsoft.com/office/drawing/2014/main" id="{CD4EC940-FF1E-DA6E-2509-EDD96596C6DE}"/>
                </a:ext>
              </a:extLst>
            </p:cNvPr>
            <p:cNvSpPr/>
            <p:nvPr/>
          </p:nvSpPr>
          <p:spPr>
            <a:xfrm>
              <a:off x="7415408" y="2561112"/>
              <a:ext cx="1659208" cy="1869154"/>
            </a:xfrm>
            <a:custGeom>
              <a:avLst/>
              <a:gdLst>
                <a:gd name="connsiteX0" fmla="*/ 759161 w 1518321"/>
                <a:gd name="connsiteY0" fmla="*/ 1771375 h 1771374"/>
                <a:gd name="connsiteX1" fmla="*/ 1518321 w 1518321"/>
                <a:gd name="connsiteY1" fmla="*/ 1012214 h 1771374"/>
                <a:gd name="connsiteX2" fmla="*/ 759161 w 1518321"/>
                <a:gd name="connsiteY2" fmla="*/ 1771375 h 1771374"/>
                <a:gd name="connsiteX3" fmla="*/ 219313 w 1518321"/>
                <a:gd name="connsiteY3" fmla="*/ 780248 h 1771374"/>
                <a:gd name="connsiteX4" fmla="*/ 430191 w 1518321"/>
                <a:gd name="connsiteY4" fmla="*/ 991126 h 1771374"/>
                <a:gd name="connsiteX5" fmla="*/ 549970 w 1518321"/>
                <a:gd name="connsiteY5" fmla="*/ 954012 h 1771374"/>
                <a:gd name="connsiteX6" fmla="*/ 548283 w 1518321"/>
                <a:gd name="connsiteY6" fmla="*/ 970038 h 1771374"/>
                <a:gd name="connsiteX7" fmla="*/ 759161 w 1518321"/>
                <a:gd name="connsiteY7" fmla="*/ 1180916 h 1771374"/>
                <a:gd name="connsiteX8" fmla="*/ 970038 w 1518321"/>
                <a:gd name="connsiteY8" fmla="*/ 970038 h 1771374"/>
                <a:gd name="connsiteX9" fmla="*/ 968351 w 1518321"/>
                <a:gd name="connsiteY9" fmla="*/ 954012 h 1771374"/>
                <a:gd name="connsiteX10" fmla="*/ 1088130 w 1518321"/>
                <a:gd name="connsiteY10" fmla="*/ 991126 h 1771374"/>
                <a:gd name="connsiteX11" fmla="*/ 1299008 w 1518321"/>
                <a:gd name="connsiteY11" fmla="*/ 780248 h 1771374"/>
                <a:gd name="connsiteX12" fmla="*/ 1178386 w 1518321"/>
                <a:gd name="connsiteY12" fmla="*/ 590458 h 1771374"/>
                <a:gd name="connsiteX13" fmla="*/ 1299008 w 1518321"/>
                <a:gd name="connsiteY13" fmla="*/ 400668 h 1771374"/>
                <a:gd name="connsiteX14" fmla="*/ 1088130 w 1518321"/>
                <a:gd name="connsiteY14" fmla="*/ 189790 h 1771374"/>
                <a:gd name="connsiteX15" fmla="*/ 968351 w 1518321"/>
                <a:gd name="connsiteY15" fmla="*/ 226905 h 1771374"/>
                <a:gd name="connsiteX16" fmla="*/ 970038 w 1518321"/>
                <a:gd name="connsiteY16" fmla="*/ 210878 h 1771374"/>
                <a:gd name="connsiteX17" fmla="*/ 759161 w 1518321"/>
                <a:gd name="connsiteY17" fmla="*/ 0 h 1771374"/>
                <a:gd name="connsiteX18" fmla="*/ 548283 w 1518321"/>
                <a:gd name="connsiteY18" fmla="*/ 210878 h 1771374"/>
                <a:gd name="connsiteX19" fmla="*/ 549970 w 1518321"/>
                <a:gd name="connsiteY19" fmla="*/ 226905 h 1771374"/>
                <a:gd name="connsiteX20" fmla="*/ 430191 w 1518321"/>
                <a:gd name="connsiteY20" fmla="*/ 189790 h 1771374"/>
                <a:gd name="connsiteX21" fmla="*/ 219313 w 1518321"/>
                <a:gd name="connsiteY21" fmla="*/ 400668 h 1771374"/>
                <a:gd name="connsiteX22" fmla="*/ 339935 w 1518321"/>
                <a:gd name="connsiteY22" fmla="*/ 590458 h 1771374"/>
                <a:gd name="connsiteX23" fmla="*/ 219313 w 1518321"/>
                <a:gd name="connsiteY23" fmla="*/ 780248 h 1771374"/>
                <a:gd name="connsiteX24" fmla="*/ 759161 w 1518321"/>
                <a:gd name="connsiteY24" fmla="*/ 379580 h 1771374"/>
                <a:gd name="connsiteX25" fmla="*/ 970038 w 1518321"/>
                <a:gd name="connsiteY25" fmla="*/ 590458 h 1771374"/>
                <a:gd name="connsiteX26" fmla="*/ 759161 w 1518321"/>
                <a:gd name="connsiteY26" fmla="*/ 801336 h 1771374"/>
                <a:gd name="connsiteX27" fmla="*/ 548283 w 1518321"/>
                <a:gd name="connsiteY27" fmla="*/ 590458 h 1771374"/>
                <a:gd name="connsiteX28" fmla="*/ 759161 w 1518321"/>
                <a:gd name="connsiteY28" fmla="*/ 379580 h 1771374"/>
                <a:gd name="connsiteX29" fmla="*/ 0 w 1518321"/>
                <a:gd name="connsiteY29" fmla="*/ 1012214 h 1771374"/>
                <a:gd name="connsiteX30" fmla="*/ 759161 w 1518321"/>
                <a:gd name="connsiteY30" fmla="*/ 1771375 h 1771374"/>
                <a:gd name="connsiteX31" fmla="*/ 0 w 1518321"/>
                <a:gd name="connsiteY31" fmla="*/ 1012214 h 17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18321" h="1771374">
                  <a:moveTo>
                    <a:pt x="759161" y="1771375"/>
                  </a:moveTo>
                  <a:cubicBezTo>
                    <a:pt x="1178386" y="1771375"/>
                    <a:pt x="1518321" y="1431439"/>
                    <a:pt x="1518321" y="1012214"/>
                  </a:cubicBezTo>
                  <a:cubicBezTo>
                    <a:pt x="1099096" y="1012214"/>
                    <a:pt x="759161" y="1352149"/>
                    <a:pt x="759161" y="1771375"/>
                  </a:cubicBezTo>
                  <a:close/>
                  <a:moveTo>
                    <a:pt x="219313" y="780248"/>
                  </a:moveTo>
                  <a:cubicBezTo>
                    <a:pt x="219313" y="896653"/>
                    <a:pt x="313786" y="991126"/>
                    <a:pt x="430191" y="991126"/>
                  </a:cubicBezTo>
                  <a:cubicBezTo>
                    <a:pt x="474897" y="991126"/>
                    <a:pt x="515386" y="977630"/>
                    <a:pt x="549970" y="954012"/>
                  </a:cubicBezTo>
                  <a:lnTo>
                    <a:pt x="548283" y="970038"/>
                  </a:lnTo>
                  <a:cubicBezTo>
                    <a:pt x="548283" y="1086443"/>
                    <a:pt x="642756" y="1180916"/>
                    <a:pt x="759161" y="1180916"/>
                  </a:cubicBezTo>
                  <a:cubicBezTo>
                    <a:pt x="875565" y="1180916"/>
                    <a:pt x="970038" y="1086443"/>
                    <a:pt x="970038" y="970038"/>
                  </a:cubicBezTo>
                  <a:lnTo>
                    <a:pt x="968351" y="954012"/>
                  </a:lnTo>
                  <a:cubicBezTo>
                    <a:pt x="1002092" y="977630"/>
                    <a:pt x="1043424" y="991126"/>
                    <a:pt x="1088130" y="991126"/>
                  </a:cubicBezTo>
                  <a:cubicBezTo>
                    <a:pt x="1204535" y="991126"/>
                    <a:pt x="1299008" y="896653"/>
                    <a:pt x="1299008" y="780248"/>
                  </a:cubicBezTo>
                  <a:cubicBezTo>
                    <a:pt x="1299008" y="695897"/>
                    <a:pt x="1249241" y="624199"/>
                    <a:pt x="1178386" y="590458"/>
                  </a:cubicBezTo>
                  <a:cubicBezTo>
                    <a:pt x="1249241" y="556718"/>
                    <a:pt x="1299008" y="485019"/>
                    <a:pt x="1299008" y="400668"/>
                  </a:cubicBezTo>
                  <a:cubicBezTo>
                    <a:pt x="1299008" y="284263"/>
                    <a:pt x="1204535" y="189790"/>
                    <a:pt x="1088130" y="189790"/>
                  </a:cubicBezTo>
                  <a:cubicBezTo>
                    <a:pt x="1043424" y="189790"/>
                    <a:pt x="1002935" y="203286"/>
                    <a:pt x="968351" y="226905"/>
                  </a:cubicBezTo>
                  <a:lnTo>
                    <a:pt x="970038" y="210878"/>
                  </a:lnTo>
                  <a:cubicBezTo>
                    <a:pt x="970038" y="94473"/>
                    <a:pt x="875565" y="0"/>
                    <a:pt x="759161" y="0"/>
                  </a:cubicBezTo>
                  <a:cubicBezTo>
                    <a:pt x="642756" y="0"/>
                    <a:pt x="548283" y="94473"/>
                    <a:pt x="548283" y="210878"/>
                  </a:cubicBezTo>
                  <a:lnTo>
                    <a:pt x="549970" y="226905"/>
                  </a:lnTo>
                  <a:cubicBezTo>
                    <a:pt x="516229" y="203286"/>
                    <a:pt x="474897" y="189790"/>
                    <a:pt x="430191" y="189790"/>
                  </a:cubicBezTo>
                  <a:cubicBezTo>
                    <a:pt x="313786" y="189790"/>
                    <a:pt x="219313" y="284263"/>
                    <a:pt x="219313" y="400668"/>
                  </a:cubicBezTo>
                  <a:cubicBezTo>
                    <a:pt x="219313" y="485019"/>
                    <a:pt x="269080" y="556718"/>
                    <a:pt x="339935" y="590458"/>
                  </a:cubicBezTo>
                  <a:cubicBezTo>
                    <a:pt x="269080" y="624199"/>
                    <a:pt x="219313" y="695897"/>
                    <a:pt x="219313" y="780248"/>
                  </a:cubicBezTo>
                  <a:close/>
                  <a:moveTo>
                    <a:pt x="759161" y="379580"/>
                  </a:moveTo>
                  <a:cubicBezTo>
                    <a:pt x="875565" y="379580"/>
                    <a:pt x="970038" y="474054"/>
                    <a:pt x="970038" y="590458"/>
                  </a:cubicBezTo>
                  <a:cubicBezTo>
                    <a:pt x="970038" y="706863"/>
                    <a:pt x="875565" y="801336"/>
                    <a:pt x="759161" y="801336"/>
                  </a:cubicBezTo>
                  <a:cubicBezTo>
                    <a:pt x="642756" y="801336"/>
                    <a:pt x="548283" y="706863"/>
                    <a:pt x="548283" y="590458"/>
                  </a:cubicBezTo>
                  <a:cubicBezTo>
                    <a:pt x="548283" y="474054"/>
                    <a:pt x="642756" y="379580"/>
                    <a:pt x="759161" y="379580"/>
                  </a:cubicBezTo>
                  <a:close/>
                  <a:moveTo>
                    <a:pt x="0" y="1012214"/>
                  </a:moveTo>
                  <a:cubicBezTo>
                    <a:pt x="0" y="1431439"/>
                    <a:pt x="339935" y="1771375"/>
                    <a:pt x="759161" y="1771375"/>
                  </a:cubicBezTo>
                  <a:cubicBezTo>
                    <a:pt x="759161" y="1352149"/>
                    <a:pt x="419225" y="1012214"/>
                    <a:pt x="0" y="1012214"/>
                  </a:cubicBezTo>
                  <a:close/>
                </a:path>
              </a:pathLst>
            </a:custGeom>
            <a:solidFill>
              <a:srgbClr val="FFACDD"/>
            </a:solidFill>
            <a:ln w="84138" cap="flat">
              <a:noFill/>
              <a:prstDash val="solid"/>
              <a:miter/>
            </a:ln>
          </p:spPr>
          <p:txBody>
            <a:bodyPr rtlCol="0" anchor="ctr"/>
            <a:lstStyle/>
            <a:p>
              <a:endParaRPr lang="zh-CN" altLang="en-US"/>
            </a:p>
          </p:txBody>
        </p:sp>
      </p:grpSp>
      <p:pic>
        <p:nvPicPr>
          <p:cNvPr id="8" name="PixelHub LOGO">
            <a:extLst>
              <a:ext uri="{FF2B5EF4-FFF2-40B4-BE49-F238E27FC236}">
                <a16:creationId xmlns:a16="http://schemas.microsoft.com/office/drawing/2014/main" id="{29B0416B-EF56-CAEB-EB28-E4975DBC664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988" y="2104875"/>
            <a:ext cx="1905000" cy="1905000"/>
          </a:xfrm>
          <a:prstGeom prst="ellipse">
            <a:avLst/>
          </a:prstGeom>
          <a:ln w="38100">
            <a:noFill/>
          </a:ln>
        </p:spPr>
      </p:pic>
      <p:pic>
        <p:nvPicPr>
          <p:cNvPr id="9" name="Ring">
            <a:extLst>
              <a:ext uri="{FF2B5EF4-FFF2-40B4-BE49-F238E27FC236}">
                <a16:creationId xmlns:a16="http://schemas.microsoft.com/office/drawing/2014/main" id="{21C9012E-AE3B-C496-1D98-AB808E8EA5D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019975" y="2032975"/>
            <a:ext cx="2099600" cy="2099600"/>
          </a:xfrm>
          <a:prstGeom prst="ellipse">
            <a:avLst/>
          </a:prstGeom>
        </p:spPr>
      </p:pic>
    </p:spTree>
    <p:custDataLst>
      <p:tags r:id="rId1"/>
    </p:custDataLst>
    <p:extLst>
      <p:ext uri="{BB962C8B-B14F-4D97-AF65-F5344CB8AC3E}">
        <p14:creationId xmlns:p14="http://schemas.microsoft.com/office/powerpoint/2010/main" val="1588511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path" presetSubtype="0" accel="50000" decel="50000" fill="hold" nodeType="clickEffect">
                                  <p:stCondLst>
                                    <p:cond delay="0"/>
                                  </p:stCondLst>
                                  <p:childTnLst>
                                    <p:animMotion origin="layout" path="M -2.08333E-6 0 L -0.17929 0.00208 " pathEditMode="relative" rAng="0" ptsTypes="AA">
                                      <p:cBhvr>
                                        <p:cTn id="15" dur="1000" fill="hold"/>
                                        <p:tgtEl>
                                          <p:spTgt spid="5"/>
                                        </p:tgtEl>
                                        <p:attrNameLst>
                                          <p:attrName>ppt_x</p:attrName>
                                          <p:attrName>ppt_y</p:attrName>
                                        </p:attrNameLst>
                                      </p:cBhvr>
                                      <p:rCtr x="-8971" y="93"/>
                                    </p:animMotion>
                                  </p:childTnLst>
                                </p:cTn>
                              </p:par>
                              <p:par>
                                <p:cTn id="16" presetID="10" presetClass="exit" presetSubtype="0" fill="hold" nodeType="withEffect">
                                  <p:stCondLst>
                                    <p:cond delay="0"/>
                                  </p:stCondLst>
                                  <p:childTnLst>
                                    <p:animEffect transition="out" filter="fade">
                                      <p:cBhvr>
                                        <p:cTn id="17" dur="500"/>
                                        <p:tgtEl>
                                          <p:spTgt spid="4"/>
                                        </p:tgtEl>
                                      </p:cBhvr>
                                    </p:animEffect>
                                    <p:set>
                                      <p:cBhvr>
                                        <p:cTn id="18" dur="1" fill="hold">
                                          <p:stCondLst>
                                            <p:cond delay="499"/>
                                          </p:stCondLst>
                                        </p:cTn>
                                        <p:tgtEl>
                                          <p:spTgt spid="4"/>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6" presetClass="entr" presetSubtype="32"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ircle(out)">
                                      <p:cBhvr>
                                        <p:cTn id="31"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16" name="After Universal GMS Doze: Switch">
            <a:extLst>
              <a:ext uri="{FF2B5EF4-FFF2-40B4-BE49-F238E27FC236}">
                <a16:creationId xmlns:a16="http://schemas.microsoft.com/office/drawing/2014/main" id="{537F89D6-0619-5328-7F63-BE8B04D3CAB3}"/>
              </a:ext>
            </a:extLst>
          </p:cNvPr>
          <p:cNvSpPr/>
          <p:nvPr/>
        </p:nvSpPr>
        <p:spPr>
          <a:xfrm>
            <a:off x="5320391" y="1228332"/>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壁纸引擎</a:t>
            </a:r>
          </a:p>
        </p:txBody>
      </p:sp>
      <p:sp>
        <p:nvSpPr>
          <p:cNvPr id="23" name="After Switch Button: Shadow">
            <a:extLst>
              <a:ext uri="{FF2B5EF4-FFF2-40B4-BE49-F238E27FC236}">
                <a16:creationId xmlns:a16="http://schemas.microsoft.com/office/drawing/2014/main" id="{7BA3CECB-D2DF-FC01-619A-FA3F382D4B2F}"/>
              </a:ext>
            </a:extLst>
          </p:cNvPr>
          <p:cNvSpPr/>
          <p:nvPr/>
        </p:nvSpPr>
        <p:spPr>
          <a:xfrm>
            <a:off x="9831166" y="1415404"/>
            <a:ext cx="624962" cy="638474"/>
          </a:xfrm>
          <a:prstGeom prst="ellipse">
            <a:avLst/>
          </a:prstGeom>
          <a:solidFill>
            <a:schemeClr val="tx1">
              <a:lumMod val="65000"/>
              <a:lumOff val="35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After Switch Framework">
            <a:extLst>
              <a:ext uri="{FF2B5EF4-FFF2-40B4-BE49-F238E27FC236}">
                <a16:creationId xmlns:a16="http://schemas.microsoft.com/office/drawing/2014/main" id="{D228DBF3-A55D-81E3-F9C9-3CC67607B677}"/>
              </a:ext>
            </a:extLst>
          </p:cNvPr>
          <p:cNvSpPr/>
          <p:nvPr/>
        </p:nvSpPr>
        <p:spPr>
          <a:xfrm>
            <a:off x="9925809" y="1519013"/>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Universal GMS Doze: Switch">
            <a:extLst>
              <a:ext uri="{FF2B5EF4-FFF2-40B4-BE49-F238E27FC236}">
                <a16:creationId xmlns:a16="http://schemas.microsoft.com/office/drawing/2014/main" id="{1E6D5CC1-D3A6-5492-298A-FE9FEDF0ECC9}"/>
              </a:ext>
            </a:extLst>
          </p:cNvPr>
          <p:cNvSpPr>
            <a:spLocks/>
          </p:cNvSpPr>
          <p:nvPr/>
        </p:nvSpPr>
        <p:spPr>
          <a:xfrm>
            <a:off x="5320391" y="1226530"/>
            <a:ext cx="5888150" cy="1012438"/>
          </a:xfrm>
          <a:prstGeom prst="roundRect">
            <a:avLst>
              <a:gd name="adj" fmla="val 3525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壁纸引擎</a:t>
            </a:r>
          </a:p>
        </p:txBody>
      </p:sp>
      <p:sp>
        <p:nvSpPr>
          <p:cNvPr id="2" name="Switch Framework">
            <a:extLst>
              <a:ext uri="{FF2B5EF4-FFF2-40B4-BE49-F238E27FC236}">
                <a16:creationId xmlns:a16="http://schemas.microsoft.com/office/drawing/2014/main" id="{84E94960-01DE-3248-848D-C3BD8E72CF15}"/>
              </a:ext>
            </a:extLst>
          </p:cNvPr>
          <p:cNvSpPr/>
          <p:nvPr/>
        </p:nvSpPr>
        <p:spPr>
          <a:xfrm>
            <a:off x="9925809" y="1517211"/>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After Switch Button">
            <a:extLst>
              <a:ext uri="{FF2B5EF4-FFF2-40B4-BE49-F238E27FC236}">
                <a16:creationId xmlns:a16="http://schemas.microsoft.com/office/drawing/2014/main" id="{EDB1E364-FB4A-A6C7-7328-5FD767ACFC9C}"/>
              </a:ext>
            </a:extLst>
          </p:cNvPr>
          <p:cNvSpPr/>
          <p:nvPr/>
        </p:nvSpPr>
        <p:spPr>
          <a:xfrm>
            <a:off x="9985284" y="1572556"/>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Switch Button">
            <a:extLst>
              <a:ext uri="{FF2B5EF4-FFF2-40B4-BE49-F238E27FC236}">
                <a16:creationId xmlns:a16="http://schemas.microsoft.com/office/drawing/2014/main" id="{02938465-0CEA-A054-CB7A-6DC0DC1DA042}"/>
              </a:ext>
            </a:extLst>
          </p:cNvPr>
          <p:cNvSpPr/>
          <p:nvPr/>
        </p:nvSpPr>
        <p:spPr>
          <a:xfrm>
            <a:off x="9983705" y="1570754"/>
            <a:ext cx="316726" cy="32357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Universal GMS Doze: Title">
            <a:extLst>
              <a:ext uri="{FF2B5EF4-FFF2-40B4-BE49-F238E27FC236}">
                <a16:creationId xmlns:a16="http://schemas.microsoft.com/office/drawing/2014/main" id="{4E975D40-542D-F39A-62C8-10AC468F6E05}"/>
              </a:ext>
            </a:extLst>
          </p:cNvPr>
          <p:cNvSpPr txBox="1"/>
          <p:nvPr/>
        </p:nvSpPr>
        <p:spPr>
          <a:xfrm>
            <a:off x="5409408" y="216490"/>
            <a:ext cx="4255332" cy="646331"/>
          </a:xfrm>
          <a:prstGeom prst="rect">
            <a:avLst/>
          </a:prstGeom>
          <a:noFill/>
        </p:spPr>
        <p:txBody>
          <a:bodyPr wrap="none" rtlCol="0">
            <a:spAutoFit/>
          </a:bodyPr>
          <a:lstStyle/>
          <a:p>
            <a:r>
              <a:rPr lang="en-US" altLang="zh-CN" sz="3600" b="1">
                <a:solidFill>
                  <a:schemeClr val="tx1">
                    <a:lumMod val="75000"/>
                    <a:lumOff val="25000"/>
                  </a:schemeClr>
                </a:solidFill>
                <a:latin typeface="Noto Sans SC" panose="020B0500000000000000" pitchFamily="34" charset="-122"/>
                <a:ea typeface="Noto Sans SC" panose="020B0500000000000000" pitchFamily="34" charset="-122"/>
              </a:rPr>
              <a:t>Wallpaper</a:t>
            </a:r>
            <a:r>
              <a:rPr lang="zh-CN" altLang="en-US" sz="36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3600" b="1">
                <a:solidFill>
                  <a:schemeClr val="tx1">
                    <a:lumMod val="75000"/>
                    <a:lumOff val="25000"/>
                  </a:schemeClr>
                </a:solidFill>
                <a:latin typeface="Noto Sans SC" panose="020B0500000000000000" pitchFamily="34" charset="-122"/>
                <a:ea typeface="Noto Sans SC" panose="020B0500000000000000" pitchFamily="34" charset="-122"/>
              </a:rPr>
              <a:t>Engine</a:t>
            </a:r>
            <a:endParaRPr lang="zh-CN" altLang="en-US" sz="36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5" name="Universal GMS Doze: Subtitle">
            <a:extLst>
              <a:ext uri="{FF2B5EF4-FFF2-40B4-BE49-F238E27FC236}">
                <a16:creationId xmlns:a16="http://schemas.microsoft.com/office/drawing/2014/main" id="{D6961C15-3DC0-0CF2-1A77-0A9F657F4998}"/>
              </a:ext>
            </a:extLst>
          </p:cNvPr>
          <p:cNvSpPr txBox="1"/>
          <p:nvPr/>
        </p:nvSpPr>
        <p:spPr>
          <a:xfrm>
            <a:off x="5448300" y="2510818"/>
            <a:ext cx="6032421" cy="646331"/>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壁纸引擎为手机提供不亚于</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PC</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端体验的自定义动态壁纸，</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ea typeface="Noto Sans SC" panose="020B0500000000000000" pitchFamily="34" charset="-122"/>
              </a:rPr>
              <a:t>且手机端兼容绝大多数</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PC</a:t>
            </a:r>
            <a:r>
              <a:rPr lang="zh-CN" altLang="en-US" b="1">
                <a:solidFill>
                  <a:schemeClr val="tx1">
                    <a:lumMod val="65000"/>
                    <a:lumOff val="35000"/>
                  </a:schemeClr>
                </a:solidFill>
                <a:ea typeface="Noto Sans SC" panose="020B0500000000000000" pitchFamily="34" charset="-122"/>
              </a:rPr>
              <a:t>端的动态效果。</a:t>
            </a:r>
            <a:endParaRPr lang="en-US" altLang="zh-CN" b="1">
              <a:solidFill>
                <a:schemeClr val="tx1">
                  <a:lumMod val="65000"/>
                  <a:lumOff val="35000"/>
                </a:schemeClr>
              </a:solidFill>
              <a:ea typeface="Noto Sans SC" panose="020B0500000000000000" pitchFamily="34" charset="-122"/>
            </a:endParaRPr>
          </a:p>
        </p:txBody>
      </p:sp>
      <p:sp>
        <p:nvSpPr>
          <p:cNvPr id="6" name="文本框 5">
            <a:extLst>
              <a:ext uri="{FF2B5EF4-FFF2-40B4-BE49-F238E27FC236}">
                <a16:creationId xmlns:a16="http://schemas.microsoft.com/office/drawing/2014/main" id="{31CE7193-2B5D-95F4-D6FA-A364EB722FF0}"/>
              </a:ext>
            </a:extLst>
          </p:cNvPr>
          <p:cNvSpPr txBox="1"/>
          <p:nvPr/>
        </p:nvSpPr>
        <p:spPr>
          <a:xfrm>
            <a:off x="5448300" y="3429000"/>
            <a:ext cx="4538550"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壁纸引擎不需要</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root</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和框架支持</a:t>
            </a:r>
            <a:endParaRPr lang="zh-CN" altLang="en-US" sz="2400" b="1">
              <a:solidFill>
                <a:schemeClr val="tx1">
                  <a:lumMod val="75000"/>
                  <a:lumOff val="25000"/>
                </a:schemeClr>
              </a:solidFill>
              <a:ea typeface="Noto Sans SC" panose="020B0500000000000000" pitchFamily="34" charset="-122"/>
            </a:endParaRPr>
          </a:p>
        </p:txBody>
      </p:sp>
      <p:sp>
        <p:nvSpPr>
          <p:cNvPr id="26" name="Universal GMS Doze: Subtitle">
            <a:extLst>
              <a:ext uri="{FF2B5EF4-FFF2-40B4-BE49-F238E27FC236}">
                <a16:creationId xmlns:a16="http://schemas.microsoft.com/office/drawing/2014/main" id="{8607E818-5F86-06EE-2DA5-CB1B1FE570E5}"/>
              </a:ext>
            </a:extLst>
          </p:cNvPr>
          <p:cNvSpPr txBox="1"/>
          <p:nvPr/>
        </p:nvSpPr>
        <p:spPr>
          <a:xfrm>
            <a:off x="5448300" y="3819265"/>
            <a:ext cx="4975016"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只要在</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Steam</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购买了</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PC</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端就可以在手机上使用</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7" name="文本框 26">
            <a:extLst>
              <a:ext uri="{FF2B5EF4-FFF2-40B4-BE49-F238E27FC236}">
                <a16:creationId xmlns:a16="http://schemas.microsoft.com/office/drawing/2014/main" id="{46773D90-0CE6-ADFE-4000-FCD522967F10}"/>
              </a:ext>
            </a:extLst>
          </p:cNvPr>
          <p:cNvSpPr txBox="1"/>
          <p:nvPr/>
        </p:nvSpPr>
        <p:spPr>
          <a:xfrm>
            <a:off x="5448300" y="4280930"/>
            <a:ext cx="2031325"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丰富的壁纸库</a:t>
            </a:r>
          </a:p>
        </p:txBody>
      </p:sp>
      <p:sp>
        <p:nvSpPr>
          <p:cNvPr id="28" name="Universal GMS Doze: Subtitle">
            <a:extLst>
              <a:ext uri="{FF2B5EF4-FFF2-40B4-BE49-F238E27FC236}">
                <a16:creationId xmlns:a16="http://schemas.microsoft.com/office/drawing/2014/main" id="{2374CA0C-5F7F-063C-48A8-048511CCB2E4}"/>
              </a:ext>
            </a:extLst>
          </p:cNvPr>
          <p:cNvSpPr txBox="1"/>
          <p:nvPr/>
        </p:nvSpPr>
        <p:spPr>
          <a:xfrm>
            <a:off x="5448300" y="4671195"/>
            <a:ext cx="3659976"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绝大多数创意工坊壁纸都适配手机</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9" name="文本框 28">
            <a:extLst>
              <a:ext uri="{FF2B5EF4-FFF2-40B4-BE49-F238E27FC236}">
                <a16:creationId xmlns:a16="http://schemas.microsoft.com/office/drawing/2014/main" id="{9B6355FA-6A29-5004-B68C-6B46B10E629F}"/>
              </a:ext>
            </a:extLst>
          </p:cNvPr>
          <p:cNvSpPr txBox="1"/>
          <p:nvPr/>
        </p:nvSpPr>
        <p:spPr>
          <a:xfrm>
            <a:off x="5448300" y="5132860"/>
            <a:ext cx="2743059"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较弱的系统适配度</a:t>
            </a:r>
          </a:p>
        </p:txBody>
      </p:sp>
      <p:sp>
        <p:nvSpPr>
          <p:cNvPr id="30" name="Universal GMS Doze: Subtitle">
            <a:extLst>
              <a:ext uri="{FF2B5EF4-FFF2-40B4-BE49-F238E27FC236}">
                <a16:creationId xmlns:a16="http://schemas.microsoft.com/office/drawing/2014/main" id="{2D27CA82-0DB0-3B48-24DA-85062ABD6DA1}"/>
              </a:ext>
            </a:extLst>
          </p:cNvPr>
          <p:cNvSpPr txBox="1"/>
          <p:nvPr/>
        </p:nvSpPr>
        <p:spPr>
          <a:xfrm>
            <a:off x="5448300" y="5523125"/>
            <a:ext cx="3185487"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缺少缩放动画和自动深色模式</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4" name="Pixel 4">
            <a:extLst>
              <a:ext uri="{FF2B5EF4-FFF2-40B4-BE49-F238E27FC236}">
                <a16:creationId xmlns:a16="http://schemas.microsoft.com/office/drawing/2014/main" id="{2AAE38D4-008C-1CC6-AF2E-DE6AF6D8E2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89512" y="329369"/>
            <a:ext cx="2919809" cy="6199262"/>
          </a:xfrm>
          <a:prstGeom prst="rect">
            <a:avLst/>
          </a:prstGeom>
          <a:ln>
            <a:noFill/>
          </a:ln>
          <a:effectLst/>
        </p:spPr>
      </p:pic>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175657" y="326571"/>
            <a:ext cx="2951017" cy="6198920"/>
          </a:xfrm>
          <a:prstGeom prst="rect">
            <a:avLst/>
          </a:prstGeom>
          <a:ln>
            <a:noFill/>
          </a:ln>
          <a:effectLst/>
        </p:spPr>
      </p:pic>
    </p:spTree>
    <p:custDataLst>
      <p:tags r:id="rId1"/>
    </p:custDataLst>
    <p:extLst>
      <p:ext uri="{BB962C8B-B14F-4D97-AF65-F5344CB8AC3E}">
        <p14:creationId xmlns:p14="http://schemas.microsoft.com/office/powerpoint/2010/main" val="22435225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
                                        <p:tgtEl>
                                          <p:spTgt spid="23"/>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1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xit" presetSubtype="0" fill="hold" grpId="0" nodeType="withEffect">
                                  <p:stCondLst>
                                    <p:cond delay="0"/>
                                  </p:stCondLst>
                                  <p:childTnLst>
                                    <p:animEffect transition="out" filter="fade">
                                      <p:cBhvr>
                                        <p:cTn id="28" dur="350"/>
                                        <p:tgtEl>
                                          <p:spTgt spid="12"/>
                                        </p:tgtEl>
                                      </p:cBhvr>
                                    </p:animEffect>
                                    <p:set>
                                      <p:cBhvr>
                                        <p:cTn id="29" dur="1" fill="hold">
                                          <p:stCondLst>
                                            <p:cond delay="349"/>
                                          </p:stCondLst>
                                        </p:cTn>
                                        <p:tgtEl>
                                          <p:spTgt spid="12"/>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350"/>
                                        <p:tgtEl>
                                          <p:spTgt spid="2"/>
                                        </p:tgtEl>
                                      </p:cBhvr>
                                    </p:animEffect>
                                    <p:set>
                                      <p:cBhvr>
                                        <p:cTn id="32" dur="1" fill="hold">
                                          <p:stCondLst>
                                            <p:cond delay="349"/>
                                          </p:stCondLst>
                                        </p:cTn>
                                        <p:tgtEl>
                                          <p:spTgt spid="2"/>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42" presetClass="path" presetSubtype="0" accel="50000" decel="50000" fill="hold" grpId="0" nodeType="withEffect">
                                  <p:stCondLst>
                                    <p:cond delay="0"/>
                                  </p:stCondLst>
                                  <p:childTnLst>
                                    <p:animMotion origin="layout" path="M -1.04167E-6 2.22222E-6 L 0.03984 -0.00023 " pathEditMode="relative" rAng="0" ptsTypes="AA">
                                      <p:cBhvr>
                                        <p:cTn id="36" dur="350" fill="hold"/>
                                        <p:tgtEl>
                                          <p:spTgt spid="22"/>
                                        </p:tgtEl>
                                        <p:attrNameLst>
                                          <p:attrName>ppt_x</p:attrName>
                                          <p:attrName>ppt_y</p:attrName>
                                        </p:attrNameLst>
                                      </p:cBhvr>
                                      <p:rCtr x="1992" y="-23"/>
                                    </p:animMotion>
                                  </p:childTnLst>
                                </p:cTn>
                              </p:par>
                              <p:par>
                                <p:cTn id="37" presetID="42" presetClass="path" presetSubtype="0" accel="50000" decel="50000" fill="hold" grpId="0" nodeType="withEffect">
                                  <p:stCondLst>
                                    <p:cond delay="0"/>
                                  </p:stCondLst>
                                  <p:childTnLst>
                                    <p:animMotion origin="layout" path="M -1.25E-6 7.40741E-7 L 0.03985 -0.00023 " pathEditMode="relative" rAng="0" ptsTypes="AA">
                                      <p:cBhvr>
                                        <p:cTn id="38" dur="350" fill="hold"/>
                                        <p:tgtEl>
                                          <p:spTgt spid="23"/>
                                        </p:tgtEl>
                                        <p:attrNameLst>
                                          <p:attrName>ppt_x</p:attrName>
                                          <p:attrName>ppt_y</p:attrName>
                                        </p:attrNameLst>
                                      </p:cBhvr>
                                      <p:rCtr x="1992" y="-23"/>
                                    </p:animMotion>
                                  </p:childTnLst>
                                </p:cTn>
                              </p:par>
                            </p:childTnLst>
                          </p:cTn>
                        </p:par>
                        <p:par>
                          <p:cTn id="39" fill="hold">
                            <p:stCondLst>
                              <p:cond delay="800"/>
                            </p:stCondLst>
                            <p:childTnLst>
                              <p:par>
                                <p:cTn id="40" presetID="10" presetClass="exit" presetSubtype="0" fill="hold" grpId="2" nodeType="afterEffect">
                                  <p:stCondLst>
                                    <p:cond delay="0"/>
                                  </p:stCondLst>
                                  <p:childTnLst>
                                    <p:animEffect transition="out" filter="fade">
                                      <p:cBhvr>
                                        <p:cTn id="41" dur="500"/>
                                        <p:tgtEl>
                                          <p:spTgt spid="23"/>
                                        </p:tgtEl>
                                      </p:cBhvr>
                                    </p:animEffect>
                                    <p:set>
                                      <p:cBhvr>
                                        <p:cTn id="42"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3" grpId="2" animBg="1"/>
      <p:bldP spid="12" grpId="0" animBg="1"/>
      <p:bldP spid="2" grpId="0" animBg="1"/>
      <p:bldP spid="22" grpId="0" animBg="1"/>
      <p:bldP spid="5" grpId="0" animBg="1"/>
      <p:bldP spid="6" grpId="0"/>
      <p:bldP spid="26" grpId="0"/>
      <p:bldP spid="27" grpId="0"/>
      <p:bldP spid="28" grpId="0"/>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16" name="After Universal GMS Doze: Switch">
            <a:extLst>
              <a:ext uri="{FF2B5EF4-FFF2-40B4-BE49-F238E27FC236}">
                <a16:creationId xmlns:a16="http://schemas.microsoft.com/office/drawing/2014/main" id="{537F89D6-0619-5328-7F63-BE8B04D3CAB3}"/>
              </a:ext>
            </a:extLst>
          </p:cNvPr>
          <p:cNvSpPr/>
          <p:nvPr/>
        </p:nvSpPr>
        <p:spPr>
          <a:xfrm>
            <a:off x="5599340" y="1228332"/>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壁纸引擎</a:t>
            </a:r>
          </a:p>
        </p:txBody>
      </p:sp>
      <p:sp>
        <p:nvSpPr>
          <p:cNvPr id="23" name="After Switch Button: Shadow">
            <a:extLst>
              <a:ext uri="{FF2B5EF4-FFF2-40B4-BE49-F238E27FC236}">
                <a16:creationId xmlns:a16="http://schemas.microsoft.com/office/drawing/2014/main" id="{7BA3CECB-D2DF-FC01-619A-FA3F382D4B2F}"/>
              </a:ext>
            </a:extLst>
          </p:cNvPr>
          <p:cNvSpPr/>
          <p:nvPr/>
        </p:nvSpPr>
        <p:spPr>
          <a:xfrm>
            <a:off x="10110115" y="1415404"/>
            <a:ext cx="624962" cy="638474"/>
          </a:xfrm>
          <a:prstGeom prst="ellipse">
            <a:avLst/>
          </a:prstGeom>
          <a:solidFill>
            <a:srgbClr val="FFACDD">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After Switch Framework">
            <a:extLst>
              <a:ext uri="{FF2B5EF4-FFF2-40B4-BE49-F238E27FC236}">
                <a16:creationId xmlns:a16="http://schemas.microsoft.com/office/drawing/2014/main" id="{D228DBF3-A55D-81E3-F9C9-3CC67607B677}"/>
              </a:ext>
            </a:extLst>
          </p:cNvPr>
          <p:cNvSpPr/>
          <p:nvPr/>
        </p:nvSpPr>
        <p:spPr>
          <a:xfrm>
            <a:off x="10204758" y="1519013"/>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After Switch Button">
            <a:extLst>
              <a:ext uri="{FF2B5EF4-FFF2-40B4-BE49-F238E27FC236}">
                <a16:creationId xmlns:a16="http://schemas.microsoft.com/office/drawing/2014/main" id="{EDB1E364-FB4A-A6C7-7328-5FD767ACFC9C}"/>
              </a:ext>
            </a:extLst>
          </p:cNvPr>
          <p:cNvSpPr/>
          <p:nvPr/>
        </p:nvSpPr>
        <p:spPr>
          <a:xfrm>
            <a:off x="10753183" y="1571863"/>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Universal GMS Doze: Title">
            <a:extLst>
              <a:ext uri="{FF2B5EF4-FFF2-40B4-BE49-F238E27FC236}">
                <a16:creationId xmlns:a16="http://schemas.microsoft.com/office/drawing/2014/main" id="{4E975D40-542D-F39A-62C8-10AC468F6E05}"/>
              </a:ext>
            </a:extLst>
          </p:cNvPr>
          <p:cNvSpPr txBox="1"/>
          <p:nvPr/>
        </p:nvSpPr>
        <p:spPr>
          <a:xfrm>
            <a:off x="5688357" y="216490"/>
            <a:ext cx="4255332" cy="646331"/>
          </a:xfrm>
          <a:prstGeom prst="rect">
            <a:avLst/>
          </a:prstGeom>
          <a:noFill/>
        </p:spPr>
        <p:txBody>
          <a:bodyPr wrap="none" rtlCol="0">
            <a:spAutoFit/>
          </a:bodyPr>
          <a:lstStyle/>
          <a:p>
            <a:r>
              <a:rPr lang="en-US" altLang="zh-CN" sz="3600" b="1">
                <a:solidFill>
                  <a:schemeClr val="tx1">
                    <a:lumMod val="75000"/>
                    <a:lumOff val="25000"/>
                  </a:schemeClr>
                </a:solidFill>
                <a:latin typeface="Noto Sans SC" panose="020B0500000000000000" pitchFamily="34" charset="-122"/>
                <a:ea typeface="Noto Sans SC" panose="020B0500000000000000" pitchFamily="34" charset="-122"/>
              </a:rPr>
              <a:t>Wallpaper</a:t>
            </a:r>
            <a:r>
              <a:rPr lang="zh-CN" altLang="en-US" sz="36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3600" b="1">
                <a:solidFill>
                  <a:schemeClr val="tx1">
                    <a:lumMod val="75000"/>
                    <a:lumOff val="25000"/>
                  </a:schemeClr>
                </a:solidFill>
                <a:latin typeface="Noto Sans SC" panose="020B0500000000000000" pitchFamily="34" charset="-122"/>
                <a:ea typeface="Noto Sans SC" panose="020B0500000000000000" pitchFamily="34" charset="-122"/>
              </a:rPr>
              <a:t>Engine</a:t>
            </a:r>
            <a:endParaRPr lang="zh-CN" altLang="en-US" sz="36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5" name="Universal GMS Doze: Subtitle">
            <a:extLst>
              <a:ext uri="{FF2B5EF4-FFF2-40B4-BE49-F238E27FC236}">
                <a16:creationId xmlns:a16="http://schemas.microsoft.com/office/drawing/2014/main" id="{D6961C15-3DC0-0CF2-1A77-0A9F657F4998}"/>
              </a:ext>
            </a:extLst>
          </p:cNvPr>
          <p:cNvSpPr txBox="1"/>
          <p:nvPr/>
        </p:nvSpPr>
        <p:spPr>
          <a:xfrm>
            <a:off x="5727249" y="2510818"/>
            <a:ext cx="6032421" cy="646331"/>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壁纸引擎为手机提供不亚于</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PC</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端体验的自定义动态壁纸，</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ea typeface="Noto Sans SC" panose="020B0500000000000000" pitchFamily="34" charset="-122"/>
              </a:rPr>
              <a:t>且手机端兼容绝大多数</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PC</a:t>
            </a:r>
            <a:r>
              <a:rPr lang="zh-CN" altLang="en-US" b="1">
                <a:solidFill>
                  <a:schemeClr val="tx1">
                    <a:lumMod val="65000"/>
                    <a:lumOff val="35000"/>
                  </a:schemeClr>
                </a:solidFill>
                <a:ea typeface="Noto Sans SC" panose="020B0500000000000000" pitchFamily="34" charset="-122"/>
              </a:rPr>
              <a:t>端的动态效果。</a:t>
            </a:r>
            <a:endParaRPr lang="en-US" altLang="zh-CN" b="1">
              <a:solidFill>
                <a:schemeClr val="tx1">
                  <a:lumMod val="65000"/>
                  <a:lumOff val="35000"/>
                </a:schemeClr>
              </a:solidFill>
              <a:ea typeface="Noto Sans SC" panose="020B0500000000000000" pitchFamily="34" charset="-122"/>
            </a:endParaRPr>
          </a:p>
        </p:txBody>
      </p:sp>
      <p:sp>
        <p:nvSpPr>
          <p:cNvPr id="6" name="文本框 5">
            <a:extLst>
              <a:ext uri="{FF2B5EF4-FFF2-40B4-BE49-F238E27FC236}">
                <a16:creationId xmlns:a16="http://schemas.microsoft.com/office/drawing/2014/main" id="{31CE7193-2B5D-95F4-D6FA-A364EB722FF0}"/>
              </a:ext>
            </a:extLst>
          </p:cNvPr>
          <p:cNvSpPr txBox="1"/>
          <p:nvPr/>
        </p:nvSpPr>
        <p:spPr>
          <a:xfrm>
            <a:off x="5727249" y="3429000"/>
            <a:ext cx="4538550"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壁纸引擎不需要</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root</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和框架支持</a:t>
            </a:r>
            <a:endParaRPr lang="zh-CN" altLang="en-US" sz="2400" b="1">
              <a:solidFill>
                <a:schemeClr val="tx1">
                  <a:lumMod val="75000"/>
                  <a:lumOff val="25000"/>
                </a:schemeClr>
              </a:solidFill>
              <a:ea typeface="Noto Sans SC" panose="020B0500000000000000" pitchFamily="34" charset="-122"/>
            </a:endParaRPr>
          </a:p>
        </p:txBody>
      </p:sp>
      <p:sp>
        <p:nvSpPr>
          <p:cNvPr id="26" name="Universal GMS Doze: Subtitle">
            <a:extLst>
              <a:ext uri="{FF2B5EF4-FFF2-40B4-BE49-F238E27FC236}">
                <a16:creationId xmlns:a16="http://schemas.microsoft.com/office/drawing/2014/main" id="{8607E818-5F86-06EE-2DA5-CB1B1FE570E5}"/>
              </a:ext>
            </a:extLst>
          </p:cNvPr>
          <p:cNvSpPr txBox="1"/>
          <p:nvPr/>
        </p:nvSpPr>
        <p:spPr>
          <a:xfrm>
            <a:off x="5727249" y="3819265"/>
            <a:ext cx="4907690"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只要在</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Steam</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购买了</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PC</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端就可以在手机上使用</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7" name="文本框 26">
            <a:extLst>
              <a:ext uri="{FF2B5EF4-FFF2-40B4-BE49-F238E27FC236}">
                <a16:creationId xmlns:a16="http://schemas.microsoft.com/office/drawing/2014/main" id="{46773D90-0CE6-ADFE-4000-FCD522967F10}"/>
              </a:ext>
            </a:extLst>
          </p:cNvPr>
          <p:cNvSpPr txBox="1"/>
          <p:nvPr/>
        </p:nvSpPr>
        <p:spPr>
          <a:xfrm>
            <a:off x="5727249" y="4280930"/>
            <a:ext cx="2031325"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丰富的壁纸库</a:t>
            </a:r>
          </a:p>
        </p:txBody>
      </p:sp>
      <p:sp>
        <p:nvSpPr>
          <p:cNvPr id="28" name="Universal GMS Doze: Subtitle">
            <a:extLst>
              <a:ext uri="{FF2B5EF4-FFF2-40B4-BE49-F238E27FC236}">
                <a16:creationId xmlns:a16="http://schemas.microsoft.com/office/drawing/2014/main" id="{2374CA0C-5F7F-063C-48A8-048511CCB2E4}"/>
              </a:ext>
            </a:extLst>
          </p:cNvPr>
          <p:cNvSpPr txBox="1"/>
          <p:nvPr/>
        </p:nvSpPr>
        <p:spPr>
          <a:xfrm>
            <a:off x="5727249" y="4671195"/>
            <a:ext cx="3647152"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绝大多数创意工坊壁纸都适配手机</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9" name="文本框 28">
            <a:extLst>
              <a:ext uri="{FF2B5EF4-FFF2-40B4-BE49-F238E27FC236}">
                <a16:creationId xmlns:a16="http://schemas.microsoft.com/office/drawing/2014/main" id="{9B6355FA-6A29-5004-B68C-6B46B10E629F}"/>
              </a:ext>
            </a:extLst>
          </p:cNvPr>
          <p:cNvSpPr txBox="1"/>
          <p:nvPr/>
        </p:nvSpPr>
        <p:spPr>
          <a:xfrm>
            <a:off x="5727249" y="5132860"/>
            <a:ext cx="2646878"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较弱的系统适配度</a:t>
            </a:r>
          </a:p>
        </p:txBody>
      </p:sp>
      <p:sp>
        <p:nvSpPr>
          <p:cNvPr id="30" name="Universal GMS Doze: Subtitle">
            <a:extLst>
              <a:ext uri="{FF2B5EF4-FFF2-40B4-BE49-F238E27FC236}">
                <a16:creationId xmlns:a16="http://schemas.microsoft.com/office/drawing/2014/main" id="{2D27CA82-0DB0-3B48-24DA-85062ABD6DA1}"/>
              </a:ext>
            </a:extLst>
          </p:cNvPr>
          <p:cNvSpPr txBox="1"/>
          <p:nvPr/>
        </p:nvSpPr>
        <p:spPr>
          <a:xfrm>
            <a:off x="5727249" y="5523125"/>
            <a:ext cx="3185487"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缺少缩放动画和自动深色模式</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52" name="GB">
            <a:extLst>
              <a:ext uri="{FF2B5EF4-FFF2-40B4-BE49-F238E27FC236}">
                <a16:creationId xmlns:a16="http://schemas.microsoft.com/office/drawing/2014/main" id="{FB3FF5B3-6C17-631C-E5A6-7C86846D59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060696" y="-52363"/>
            <a:ext cx="3266374" cy="6910363"/>
          </a:xfrm>
          <a:prstGeom prst="rect">
            <a:avLst/>
          </a:prstGeom>
          <a:ln>
            <a:noFill/>
          </a:ln>
          <a:effectLst/>
        </p:spPr>
      </p:pic>
      <p:grpSp>
        <p:nvGrpSpPr>
          <p:cNvPr id="36" name="PC GB">
            <a:extLst>
              <a:ext uri="{FF2B5EF4-FFF2-40B4-BE49-F238E27FC236}">
                <a16:creationId xmlns:a16="http://schemas.microsoft.com/office/drawing/2014/main" id="{F5DA747D-0C6A-C763-1015-ADB476343B66}"/>
              </a:ext>
            </a:extLst>
          </p:cNvPr>
          <p:cNvGrpSpPr/>
          <p:nvPr/>
        </p:nvGrpSpPr>
        <p:grpSpPr>
          <a:xfrm>
            <a:off x="12590588" y="361950"/>
            <a:ext cx="7074832" cy="6279560"/>
            <a:chOff x="12590588" y="361950"/>
            <a:chExt cx="7074832" cy="6279560"/>
          </a:xfrm>
        </p:grpSpPr>
        <p:sp>
          <p:nvSpPr>
            <p:cNvPr id="2" name="圆角矩形 1">
              <a:extLst>
                <a:ext uri="{FF2B5EF4-FFF2-40B4-BE49-F238E27FC236}">
                  <a16:creationId xmlns:a16="http://schemas.microsoft.com/office/drawing/2014/main" id="{03F7A94D-3A03-B812-1382-052FA64A4354}"/>
                </a:ext>
              </a:extLst>
            </p:cNvPr>
            <p:cNvSpPr>
              <a:spLocks noChangeAspect="1"/>
            </p:cNvSpPr>
            <p:nvPr/>
          </p:nvSpPr>
          <p:spPr>
            <a:xfrm>
              <a:off x="12590588" y="361950"/>
              <a:ext cx="7074832" cy="6279560"/>
            </a:xfrm>
            <a:prstGeom prst="roundRect">
              <a:avLst>
                <a:gd name="adj" fmla="val 5646"/>
              </a:avLst>
            </a:prstGeom>
            <a:solidFill>
              <a:srgbClr val="00F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3" name="组合 12">
              <a:extLst>
                <a:ext uri="{FF2B5EF4-FFF2-40B4-BE49-F238E27FC236}">
                  <a16:creationId xmlns:a16="http://schemas.microsoft.com/office/drawing/2014/main" id="{499019F1-6C9E-8A42-288B-02A931F0F7B2}"/>
                </a:ext>
              </a:extLst>
            </p:cNvPr>
            <p:cNvGrpSpPr/>
            <p:nvPr/>
          </p:nvGrpSpPr>
          <p:grpSpPr>
            <a:xfrm>
              <a:off x="13265624" y="716541"/>
              <a:ext cx="1023582" cy="1023582"/>
              <a:chOff x="13265624" y="716541"/>
              <a:chExt cx="1023582" cy="1023582"/>
            </a:xfrm>
          </p:grpSpPr>
          <p:cxnSp>
            <p:nvCxnSpPr>
              <p:cNvPr id="7" name="直线连接符 6">
                <a:extLst>
                  <a:ext uri="{FF2B5EF4-FFF2-40B4-BE49-F238E27FC236}">
                    <a16:creationId xmlns:a16="http://schemas.microsoft.com/office/drawing/2014/main" id="{E8B21564-6763-4602-3CA9-38F2EE88074B}"/>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0CC19578-B0E7-99EF-0F53-BC8171A28CBA}"/>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E0FA40DB-5B4D-BD61-E0D3-97ECBFC71D5D}"/>
                </a:ext>
              </a:extLst>
            </p:cNvPr>
            <p:cNvGrpSpPr/>
            <p:nvPr/>
          </p:nvGrpSpPr>
          <p:grpSpPr>
            <a:xfrm>
              <a:off x="18097638" y="5133834"/>
              <a:ext cx="1023582" cy="1023582"/>
              <a:chOff x="13265624" y="716541"/>
              <a:chExt cx="1023582" cy="1023582"/>
            </a:xfrm>
          </p:grpSpPr>
          <p:cxnSp>
            <p:nvCxnSpPr>
              <p:cNvPr id="15" name="直线连接符 14">
                <a:extLst>
                  <a:ext uri="{FF2B5EF4-FFF2-40B4-BE49-F238E27FC236}">
                    <a16:creationId xmlns:a16="http://schemas.microsoft.com/office/drawing/2014/main" id="{B9E052F8-F587-C16D-5394-4A442602D9DF}"/>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90BE10E4-71DF-E0EF-A494-1D1854C39C89}"/>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nvGrpSpPr>
            <p:cNvPr id="18" name="组合 17">
              <a:extLst>
                <a:ext uri="{FF2B5EF4-FFF2-40B4-BE49-F238E27FC236}">
                  <a16:creationId xmlns:a16="http://schemas.microsoft.com/office/drawing/2014/main" id="{BBE20B9C-09F6-3072-404C-A7FD746255A7}"/>
                </a:ext>
              </a:extLst>
            </p:cNvPr>
            <p:cNvGrpSpPr/>
            <p:nvPr/>
          </p:nvGrpSpPr>
          <p:grpSpPr>
            <a:xfrm>
              <a:off x="13281546" y="5132860"/>
              <a:ext cx="1023582" cy="1023582"/>
              <a:chOff x="13265624" y="716541"/>
              <a:chExt cx="1023582" cy="1023582"/>
            </a:xfrm>
          </p:grpSpPr>
          <p:cxnSp>
            <p:nvCxnSpPr>
              <p:cNvPr id="19" name="直线连接符 18">
                <a:extLst>
                  <a:ext uri="{FF2B5EF4-FFF2-40B4-BE49-F238E27FC236}">
                    <a16:creationId xmlns:a16="http://schemas.microsoft.com/office/drawing/2014/main" id="{C31D5B2F-8CE0-6A75-9607-81F2DE2BE424}"/>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7538024F-F786-A472-CBEB-A7CF1A57FEFD}"/>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3CB2C211-1AFE-8FCA-6CEC-8895F3D4EB3D}"/>
                </a:ext>
              </a:extLst>
            </p:cNvPr>
            <p:cNvGrpSpPr/>
            <p:nvPr/>
          </p:nvGrpSpPr>
          <p:grpSpPr>
            <a:xfrm>
              <a:off x="18097638" y="716541"/>
              <a:ext cx="1023582" cy="1023582"/>
              <a:chOff x="13265624" y="716541"/>
              <a:chExt cx="1023582" cy="1023582"/>
            </a:xfrm>
          </p:grpSpPr>
          <p:cxnSp>
            <p:nvCxnSpPr>
              <p:cNvPr id="31" name="直线连接符 30">
                <a:extLst>
                  <a:ext uri="{FF2B5EF4-FFF2-40B4-BE49-F238E27FC236}">
                    <a16:creationId xmlns:a16="http://schemas.microsoft.com/office/drawing/2014/main" id="{D86C842D-81B7-6605-858C-D4F074B0B8DC}"/>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32" name="直线连接符 31">
                <a:extLst>
                  <a:ext uri="{FF2B5EF4-FFF2-40B4-BE49-F238E27FC236}">
                    <a16:creationId xmlns:a16="http://schemas.microsoft.com/office/drawing/2014/main" id="{8B9AD29A-FA92-E7D4-FC2C-6716547C7AD7}"/>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nvGrpSpPr>
            <p:cNvPr id="33" name="组合 32">
              <a:extLst>
                <a:ext uri="{FF2B5EF4-FFF2-40B4-BE49-F238E27FC236}">
                  <a16:creationId xmlns:a16="http://schemas.microsoft.com/office/drawing/2014/main" id="{1A19C82C-B0A8-C11A-B58D-6F9F9848A5E2}"/>
                </a:ext>
              </a:extLst>
            </p:cNvPr>
            <p:cNvGrpSpPr/>
            <p:nvPr/>
          </p:nvGrpSpPr>
          <p:grpSpPr>
            <a:xfrm>
              <a:off x="15616213" y="2953722"/>
              <a:ext cx="1023582" cy="1023582"/>
              <a:chOff x="13265624" y="716541"/>
              <a:chExt cx="1023582" cy="1023582"/>
            </a:xfrm>
          </p:grpSpPr>
          <p:cxnSp>
            <p:nvCxnSpPr>
              <p:cNvPr id="34" name="直线连接符 33">
                <a:extLst>
                  <a:ext uri="{FF2B5EF4-FFF2-40B4-BE49-F238E27FC236}">
                    <a16:creationId xmlns:a16="http://schemas.microsoft.com/office/drawing/2014/main" id="{422DA40E-2287-96D8-E882-BC0A9A9D94B2}"/>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id="{79D29EBE-663D-CF9B-3430-93994BBF9318}"/>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6811406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EAFB"/>
        </a:solidFill>
        <a:effectLst/>
      </p:bgPr>
    </p:bg>
    <p:spTree>
      <p:nvGrpSpPr>
        <p:cNvPr id="1" name=""/>
        <p:cNvGrpSpPr/>
        <p:nvPr/>
      </p:nvGrpSpPr>
      <p:grpSpPr>
        <a:xfrm>
          <a:off x="0" y="0"/>
          <a:ext cx="0" cy="0"/>
          <a:chOff x="0" y="0"/>
          <a:chExt cx="0" cy="0"/>
        </a:xfrm>
      </p:grpSpPr>
      <p:sp>
        <p:nvSpPr>
          <p:cNvPr id="16" name="After Universal GMS Doze: Switch">
            <a:extLst>
              <a:ext uri="{FF2B5EF4-FFF2-40B4-BE49-F238E27FC236}">
                <a16:creationId xmlns:a16="http://schemas.microsoft.com/office/drawing/2014/main" id="{537F89D6-0619-5328-7F63-BE8B04D3CAB3}"/>
              </a:ext>
            </a:extLst>
          </p:cNvPr>
          <p:cNvSpPr/>
          <p:nvPr/>
        </p:nvSpPr>
        <p:spPr>
          <a:xfrm>
            <a:off x="12325350" y="1240485"/>
            <a:ext cx="5888150" cy="1010636"/>
          </a:xfrm>
          <a:prstGeom prst="roundRect">
            <a:avLst>
              <a:gd name="adj" fmla="val 36105"/>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壁纸引擎</a:t>
            </a:r>
          </a:p>
        </p:txBody>
      </p:sp>
      <p:sp>
        <p:nvSpPr>
          <p:cNvPr id="23" name="After Switch Button: Shadow">
            <a:extLst>
              <a:ext uri="{FF2B5EF4-FFF2-40B4-BE49-F238E27FC236}">
                <a16:creationId xmlns:a16="http://schemas.microsoft.com/office/drawing/2014/main" id="{7BA3CECB-D2DF-FC01-619A-FA3F382D4B2F}"/>
              </a:ext>
            </a:extLst>
          </p:cNvPr>
          <p:cNvSpPr/>
          <p:nvPr/>
        </p:nvSpPr>
        <p:spPr>
          <a:xfrm>
            <a:off x="16836125" y="1427557"/>
            <a:ext cx="624962" cy="638474"/>
          </a:xfrm>
          <a:prstGeom prst="ellipse">
            <a:avLst/>
          </a:prstGeom>
          <a:solidFill>
            <a:srgbClr val="FFACDD">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After Switch Framework">
            <a:extLst>
              <a:ext uri="{FF2B5EF4-FFF2-40B4-BE49-F238E27FC236}">
                <a16:creationId xmlns:a16="http://schemas.microsoft.com/office/drawing/2014/main" id="{D228DBF3-A55D-81E3-F9C9-3CC67607B677}"/>
              </a:ext>
            </a:extLst>
          </p:cNvPr>
          <p:cNvSpPr/>
          <p:nvPr/>
        </p:nvSpPr>
        <p:spPr>
          <a:xfrm>
            <a:off x="16930768" y="1531166"/>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After Switch Button">
            <a:extLst>
              <a:ext uri="{FF2B5EF4-FFF2-40B4-BE49-F238E27FC236}">
                <a16:creationId xmlns:a16="http://schemas.microsoft.com/office/drawing/2014/main" id="{EDB1E364-FB4A-A6C7-7328-5FD767ACFC9C}"/>
              </a:ext>
            </a:extLst>
          </p:cNvPr>
          <p:cNvSpPr/>
          <p:nvPr/>
        </p:nvSpPr>
        <p:spPr>
          <a:xfrm>
            <a:off x="17479193" y="1584016"/>
            <a:ext cx="316726" cy="323574"/>
          </a:xfrm>
          <a:prstGeom prst="ellipse">
            <a:avLst/>
          </a:prstGeom>
          <a:solidFill>
            <a:srgbClr val="FFAC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Universal GMS Doze: Title">
            <a:extLst>
              <a:ext uri="{FF2B5EF4-FFF2-40B4-BE49-F238E27FC236}">
                <a16:creationId xmlns:a16="http://schemas.microsoft.com/office/drawing/2014/main" id="{4E975D40-542D-F39A-62C8-10AC468F6E05}"/>
              </a:ext>
            </a:extLst>
          </p:cNvPr>
          <p:cNvSpPr txBox="1"/>
          <p:nvPr/>
        </p:nvSpPr>
        <p:spPr>
          <a:xfrm>
            <a:off x="12414367" y="228643"/>
            <a:ext cx="4255332" cy="646331"/>
          </a:xfrm>
          <a:prstGeom prst="rect">
            <a:avLst/>
          </a:prstGeom>
          <a:noFill/>
        </p:spPr>
        <p:txBody>
          <a:bodyPr wrap="none" rtlCol="0">
            <a:spAutoFit/>
          </a:bodyPr>
          <a:lstStyle/>
          <a:p>
            <a:r>
              <a:rPr lang="en-US" altLang="zh-CN" sz="3600" b="1">
                <a:solidFill>
                  <a:schemeClr val="tx1">
                    <a:lumMod val="75000"/>
                    <a:lumOff val="25000"/>
                  </a:schemeClr>
                </a:solidFill>
                <a:latin typeface="Noto Sans SC" panose="020B0500000000000000" pitchFamily="34" charset="-122"/>
                <a:ea typeface="Noto Sans SC" panose="020B0500000000000000" pitchFamily="34" charset="-122"/>
              </a:rPr>
              <a:t>Wallpaper</a:t>
            </a:r>
            <a:r>
              <a:rPr lang="zh-CN" altLang="en-US" sz="36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3600" b="1">
                <a:solidFill>
                  <a:schemeClr val="tx1">
                    <a:lumMod val="75000"/>
                    <a:lumOff val="25000"/>
                  </a:schemeClr>
                </a:solidFill>
                <a:latin typeface="Noto Sans SC" panose="020B0500000000000000" pitchFamily="34" charset="-122"/>
                <a:ea typeface="Noto Sans SC" panose="020B0500000000000000" pitchFamily="34" charset="-122"/>
              </a:rPr>
              <a:t>Engine</a:t>
            </a:r>
            <a:endParaRPr lang="zh-CN" altLang="en-US" sz="36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5" name="Universal GMS Doze: Subtitle">
            <a:extLst>
              <a:ext uri="{FF2B5EF4-FFF2-40B4-BE49-F238E27FC236}">
                <a16:creationId xmlns:a16="http://schemas.microsoft.com/office/drawing/2014/main" id="{D6961C15-3DC0-0CF2-1A77-0A9F657F4998}"/>
              </a:ext>
            </a:extLst>
          </p:cNvPr>
          <p:cNvSpPr txBox="1"/>
          <p:nvPr/>
        </p:nvSpPr>
        <p:spPr>
          <a:xfrm>
            <a:off x="12453259" y="2522971"/>
            <a:ext cx="6032421" cy="646331"/>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壁纸引擎为手机提供不亚于</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PC</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端体验的自定义动态壁纸，</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ea typeface="Noto Sans SC" panose="020B0500000000000000" pitchFamily="34" charset="-122"/>
              </a:rPr>
              <a:t>且手机端兼容绝大多数</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PC</a:t>
            </a:r>
            <a:r>
              <a:rPr lang="zh-CN" altLang="en-US" b="1">
                <a:solidFill>
                  <a:schemeClr val="tx1">
                    <a:lumMod val="65000"/>
                    <a:lumOff val="35000"/>
                  </a:schemeClr>
                </a:solidFill>
                <a:ea typeface="Noto Sans SC" panose="020B0500000000000000" pitchFamily="34" charset="-122"/>
              </a:rPr>
              <a:t>端的动态效果。</a:t>
            </a:r>
            <a:endParaRPr lang="en-US" altLang="zh-CN" b="1">
              <a:solidFill>
                <a:schemeClr val="tx1">
                  <a:lumMod val="65000"/>
                  <a:lumOff val="35000"/>
                </a:schemeClr>
              </a:solidFill>
              <a:ea typeface="Noto Sans SC" panose="020B0500000000000000" pitchFamily="34" charset="-122"/>
            </a:endParaRPr>
          </a:p>
        </p:txBody>
      </p:sp>
      <p:sp>
        <p:nvSpPr>
          <p:cNvPr id="6" name="文本框 5">
            <a:extLst>
              <a:ext uri="{FF2B5EF4-FFF2-40B4-BE49-F238E27FC236}">
                <a16:creationId xmlns:a16="http://schemas.microsoft.com/office/drawing/2014/main" id="{31CE7193-2B5D-95F4-D6FA-A364EB722FF0}"/>
              </a:ext>
            </a:extLst>
          </p:cNvPr>
          <p:cNvSpPr txBox="1"/>
          <p:nvPr/>
        </p:nvSpPr>
        <p:spPr>
          <a:xfrm>
            <a:off x="12453259" y="3441153"/>
            <a:ext cx="4538550"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壁纸引擎不需要</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root</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和框架支持</a:t>
            </a:r>
            <a:endParaRPr lang="zh-CN" altLang="en-US" sz="2400" b="1">
              <a:solidFill>
                <a:schemeClr val="tx1">
                  <a:lumMod val="75000"/>
                  <a:lumOff val="25000"/>
                </a:schemeClr>
              </a:solidFill>
              <a:ea typeface="Noto Sans SC" panose="020B0500000000000000" pitchFamily="34" charset="-122"/>
            </a:endParaRPr>
          </a:p>
        </p:txBody>
      </p:sp>
      <p:sp>
        <p:nvSpPr>
          <p:cNvPr id="26" name="Universal GMS Doze: Subtitle">
            <a:extLst>
              <a:ext uri="{FF2B5EF4-FFF2-40B4-BE49-F238E27FC236}">
                <a16:creationId xmlns:a16="http://schemas.microsoft.com/office/drawing/2014/main" id="{8607E818-5F86-06EE-2DA5-CB1B1FE570E5}"/>
              </a:ext>
            </a:extLst>
          </p:cNvPr>
          <p:cNvSpPr txBox="1"/>
          <p:nvPr/>
        </p:nvSpPr>
        <p:spPr>
          <a:xfrm>
            <a:off x="12453259" y="3831418"/>
            <a:ext cx="4907690"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只要在</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Steam</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购买了</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PC</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端就可以在手机上使用</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7" name="文本框 26">
            <a:extLst>
              <a:ext uri="{FF2B5EF4-FFF2-40B4-BE49-F238E27FC236}">
                <a16:creationId xmlns:a16="http://schemas.microsoft.com/office/drawing/2014/main" id="{46773D90-0CE6-ADFE-4000-FCD522967F10}"/>
              </a:ext>
            </a:extLst>
          </p:cNvPr>
          <p:cNvSpPr txBox="1"/>
          <p:nvPr/>
        </p:nvSpPr>
        <p:spPr>
          <a:xfrm>
            <a:off x="12453259" y="4293083"/>
            <a:ext cx="2031325"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丰富的壁纸库</a:t>
            </a:r>
          </a:p>
        </p:txBody>
      </p:sp>
      <p:sp>
        <p:nvSpPr>
          <p:cNvPr id="28" name="Universal GMS Doze: Subtitle">
            <a:extLst>
              <a:ext uri="{FF2B5EF4-FFF2-40B4-BE49-F238E27FC236}">
                <a16:creationId xmlns:a16="http://schemas.microsoft.com/office/drawing/2014/main" id="{2374CA0C-5F7F-063C-48A8-048511CCB2E4}"/>
              </a:ext>
            </a:extLst>
          </p:cNvPr>
          <p:cNvSpPr txBox="1"/>
          <p:nvPr/>
        </p:nvSpPr>
        <p:spPr>
          <a:xfrm>
            <a:off x="12453259" y="4683348"/>
            <a:ext cx="3647152"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绝大多数创意工坊壁纸都适配手机</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9" name="文本框 28">
            <a:extLst>
              <a:ext uri="{FF2B5EF4-FFF2-40B4-BE49-F238E27FC236}">
                <a16:creationId xmlns:a16="http://schemas.microsoft.com/office/drawing/2014/main" id="{9B6355FA-6A29-5004-B68C-6B46B10E629F}"/>
              </a:ext>
            </a:extLst>
          </p:cNvPr>
          <p:cNvSpPr txBox="1"/>
          <p:nvPr/>
        </p:nvSpPr>
        <p:spPr>
          <a:xfrm>
            <a:off x="12453259" y="5145013"/>
            <a:ext cx="2646878"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较弱的系统适配度</a:t>
            </a:r>
          </a:p>
        </p:txBody>
      </p:sp>
      <p:sp>
        <p:nvSpPr>
          <p:cNvPr id="30" name="Universal GMS Doze: Subtitle">
            <a:extLst>
              <a:ext uri="{FF2B5EF4-FFF2-40B4-BE49-F238E27FC236}">
                <a16:creationId xmlns:a16="http://schemas.microsoft.com/office/drawing/2014/main" id="{2D27CA82-0DB0-3B48-24DA-85062ABD6DA1}"/>
              </a:ext>
            </a:extLst>
          </p:cNvPr>
          <p:cNvSpPr txBox="1"/>
          <p:nvPr/>
        </p:nvSpPr>
        <p:spPr>
          <a:xfrm>
            <a:off x="12453259" y="5535278"/>
            <a:ext cx="3185487"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缺少缩放动画和自动深色模式</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52" name="GB">
            <a:extLst>
              <a:ext uri="{FF2B5EF4-FFF2-40B4-BE49-F238E27FC236}">
                <a16:creationId xmlns:a16="http://schemas.microsoft.com/office/drawing/2014/main" id="{FB3FF5B3-6C17-631C-E5A6-7C86846D59A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568810" y="-56533"/>
            <a:ext cx="3266374" cy="6910363"/>
          </a:xfrm>
          <a:prstGeom prst="rect">
            <a:avLst/>
          </a:prstGeom>
          <a:ln>
            <a:noFill/>
          </a:ln>
          <a:effectLst/>
        </p:spPr>
      </p:pic>
      <p:grpSp>
        <p:nvGrpSpPr>
          <p:cNvPr id="4" name="PC GB">
            <a:extLst>
              <a:ext uri="{FF2B5EF4-FFF2-40B4-BE49-F238E27FC236}">
                <a16:creationId xmlns:a16="http://schemas.microsoft.com/office/drawing/2014/main" id="{D3D113B7-F943-7AA7-5BF2-5FD8FA5B128D}"/>
              </a:ext>
            </a:extLst>
          </p:cNvPr>
          <p:cNvGrpSpPr/>
          <p:nvPr/>
        </p:nvGrpSpPr>
        <p:grpSpPr>
          <a:xfrm>
            <a:off x="4388260" y="361950"/>
            <a:ext cx="7074832" cy="6279560"/>
            <a:chOff x="12590588" y="361950"/>
            <a:chExt cx="7074832" cy="6279560"/>
          </a:xfrm>
        </p:grpSpPr>
        <p:sp>
          <p:nvSpPr>
            <p:cNvPr id="5" name="圆角矩形 4">
              <a:extLst>
                <a:ext uri="{FF2B5EF4-FFF2-40B4-BE49-F238E27FC236}">
                  <a16:creationId xmlns:a16="http://schemas.microsoft.com/office/drawing/2014/main" id="{23C4FD95-DA15-2BA2-A601-349A3C94348B}"/>
                </a:ext>
              </a:extLst>
            </p:cNvPr>
            <p:cNvSpPr>
              <a:spLocks noChangeAspect="1"/>
            </p:cNvSpPr>
            <p:nvPr/>
          </p:nvSpPr>
          <p:spPr>
            <a:xfrm>
              <a:off x="12590588" y="361950"/>
              <a:ext cx="7074832" cy="6279560"/>
            </a:xfrm>
            <a:prstGeom prst="roundRect">
              <a:avLst>
                <a:gd name="adj" fmla="val 5646"/>
              </a:avLst>
            </a:prstGeom>
            <a:solidFill>
              <a:srgbClr val="00F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 name="组合 6">
              <a:extLst>
                <a:ext uri="{FF2B5EF4-FFF2-40B4-BE49-F238E27FC236}">
                  <a16:creationId xmlns:a16="http://schemas.microsoft.com/office/drawing/2014/main" id="{9D94A7F7-0267-70EA-60F6-B787ADFE9280}"/>
                </a:ext>
              </a:extLst>
            </p:cNvPr>
            <p:cNvGrpSpPr/>
            <p:nvPr/>
          </p:nvGrpSpPr>
          <p:grpSpPr>
            <a:xfrm>
              <a:off x="13265624" y="716541"/>
              <a:ext cx="1023582" cy="1023582"/>
              <a:chOff x="13265624" y="716541"/>
              <a:chExt cx="1023582" cy="1023582"/>
            </a:xfrm>
          </p:grpSpPr>
          <p:cxnSp>
            <p:nvCxnSpPr>
              <p:cNvPr id="24" name="直线连接符 23">
                <a:extLst>
                  <a:ext uri="{FF2B5EF4-FFF2-40B4-BE49-F238E27FC236}">
                    <a16:creationId xmlns:a16="http://schemas.microsoft.com/office/drawing/2014/main" id="{A16A1373-A783-540C-30F4-69711CBA0EA1}"/>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id="{E9CBF062-EB7F-49AE-F68B-312FA004BF38}"/>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E8E45918-6A14-BB81-0071-D2D3157400E9}"/>
                </a:ext>
              </a:extLst>
            </p:cNvPr>
            <p:cNvGrpSpPr/>
            <p:nvPr/>
          </p:nvGrpSpPr>
          <p:grpSpPr>
            <a:xfrm>
              <a:off x="18097638" y="5133834"/>
              <a:ext cx="1023582" cy="1023582"/>
              <a:chOff x="13265624" y="716541"/>
              <a:chExt cx="1023582" cy="1023582"/>
            </a:xfrm>
          </p:grpSpPr>
          <p:cxnSp>
            <p:nvCxnSpPr>
              <p:cNvPr id="19" name="直线连接符 18">
                <a:extLst>
                  <a:ext uri="{FF2B5EF4-FFF2-40B4-BE49-F238E27FC236}">
                    <a16:creationId xmlns:a16="http://schemas.microsoft.com/office/drawing/2014/main" id="{11CBA1F1-2054-F4FA-08B8-B58812460D12}"/>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99A2916E-F826-C79D-68FE-E3714C691A8F}"/>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E6911F65-DDD9-A14E-869B-488F49422DB1}"/>
                </a:ext>
              </a:extLst>
            </p:cNvPr>
            <p:cNvGrpSpPr/>
            <p:nvPr/>
          </p:nvGrpSpPr>
          <p:grpSpPr>
            <a:xfrm>
              <a:off x="13281546" y="5132860"/>
              <a:ext cx="1023582" cy="1023582"/>
              <a:chOff x="13265624" y="716541"/>
              <a:chExt cx="1023582" cy="1023582"/>
            </a:xfrm>
          </p:grpSpPr>
          <p:cxnSp>
            <p:nvCxnSpPr>
              <p:cNvPr id="17" name="直线连接符 16">
                <a:extLst>
                  <a:ext uri="{FF2B5EF4-FFF2-40B4-BE49-F238E27FC236}">
                    <a16:creationId xmlns:a16="http://schemas.microsoft.com/office/drawing/2014/main" id="{BD36178D-F997-B456-F5A2-970512AC87F3}"/>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BA1859AD-A435-6BF2-7964-4E5AE0BDD37B}"/>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0F998FCC-2B45-C17F-B8ED-F013D99B8BE8}"/>
                </a:ext>
              </a:extLst>
            </p:cNvPr>
            <p:cNvGrpSpPr/>
            <p:nvPr/>
          </p:nvGrpSpPr>
          <p:grpSpPr>
            <a:xfrm>
              <a:off x="18097638" y="716541"/>
              <a:ext cx="1023582" cy="1023582"/>
              <a:chOff x="13265624" y="716541"/>
              <a:chExt cx="1023582" cy="1023582"/>
            </a:xfrm>
          </p:grpSpPr>
          <p:cxnSp>
            <p:nvCxnSpPr>
              <p:cNvPr id="14" name="直线连接符 13">
                <a:extLst>
                  <a:ext uri="{FF2B5EF4-FFF2-40B4-BE49-F238E27FC236}">
                    <a16:creationId xmlns:a16="http://schemas.microsoft.com/office/drawing/2014/main" id="{32BA5C29-A32C-EE9D-0C8C-E6959DFEBC50}"/>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CD0C4E4C-BEE7-7B38-8890-17D7B0E60D8E}"/>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E91F7E64-10AB-F424-9FE0-34E5F7F47EB9}"/>
                </a:ext>
              </a:extLst>
            </p:cNvPr>
            <p:cNvGrpSpPr/>
            <p:nvPr/>
          </p:nvGrpSpPr>
          <p:grpSpPr>
            <a:xfrm>
              <a:off x="15616213" y="2953722"/>
              <a:ext cx="1023582" cy="1023582"/>
              <a:chOff x="13265624" y="716541"/>
              <a:chExt cx="1023582" cy="1023582"/>
            </a:xfrm>
          </p:grpSpPr>
          <p:cxnSp>
            <p:nvCxnSpPr>
              <p:cNvPr id="12" name="直线连接符 11">
                <a:extLst>
                  <a:ext uri="{FF2B5EF4-FFF2-40B4-BE49-F238E27FC236}">
                    <a16:creationId xmlns:a16="http://schemas.microsoft.com/office/drawing/2014/main" id="{1845B784-4990-74E1-B7CC-AF64543C7A59}"/>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2B42FBF0-11E6-DEBC-5EC1-4402E33EFEF5}"/>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2046647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9|2.6|3.1"/>
</p:tagLst>
</file>

<file path=ppt/tags/tag2.xml><?xml version="1.0" encoding="utf-8"?>
<p:tagLst xmlns:a="http://schemas.openxmlformats.org/drawingml/2006/main" xmlns:r="http://schemas.openxmlformats.org/officeDocument/2006/relationships" xmlns:p="http://schemas.openxmlformats.org/presentationml/2006/main">
  <p:tag name="TIMING" val="|1.1"/>
</p:tagLst>
</file>

<file path=ppt/tags/tag3.xml><?xml version="1.0" encoding="utf-8"?>
<p:tagLst xmlns:a="http://schemas.openxmlformats.org/drawingml/2006/main" xmlns:r="http://schemas.openxmlformats.org/officeDocument/2006/relationships" xmlns:p="http://schemas.openxmlformats.org/presentationml/2006/main">
  <p:tag name="TIMING" val="|0.5"/>
</p:tagLst>
</file>

<file path=ppt/tags/tag4.xml><?xml version="1.0" encoding="utf-8"?>
<p:tagLst xmlns:a="http://schemas.openxmlformats.org/drawingml/2006/main" xmlns:r="http://schemas.openxmlformats.org/officeDocument/2006/relationships" xmlns:p="http://schemas.openxmlformats.org/presentationml/2006/main">
  <p:tag name="TIMING" val="|0.6"/>
</p:tagLst>
</file>

<file path=ppt/tags/tag5.xml><?xml version="1.0" encoding="utf-8"?>
<p:tagLst xmlns:a="http://schemas.openxmlformats.org/drawingml/2006/main" xmlns:r="http://schemas.openxmlformats.org/officeDocument/2006/relationships" xmlns:p="http://schemas.openxmlformats.org/presentationml/2006/main">
  <p:tag name="TIMING" val="|0.5"/>
</p:tagLst>
</file>

<file path=ppt/tags/tag6.xml><?xml version="1.0" encoding="utf-8"?>
<p:tagLst xmlns:a="http://schemas.openxmlformats.org/drawingml/2006/main" xmlns:r="http://schemas.openxmlformats.org/officeDocument/2006/relationships" xmlns:p="http://schemas.openxmlformats.org/presentationml/2006/main">
  <p:tag name="TIMING" val="|1.1"/>
</p:tagLst>
</file>

<file path=ppt/tags/tag7.xml><?xml version="1.0" encoding="utf-8"?>
<p:tagLst xmlns:a="http://schemas.openxmlformats.org/drawingml/2006/main" xmlns:r="http://schemas.openxmlformats.org/officeDocument/2006/relationships" xmlns:p="http://schemas.openxmlformats.org/presentationml/2006/main">
  <p:tag name="TIMING" val="|1.1"/>
</p:tagLst>
</file>

<file path=ppt/tags/tag8.xml><?xml version="1.0" encoding="utf-8"?>
<p:tagLst xmlns:a="http://schemas.openxmlformats.org/drawingml/2006/main" xmlns:r="http://schemas.openxmlformats.org/officeDocument/2006/relationships" xmlns:p="http://schemas.openxmlformats.org/presentationml/2006/main">
  <p:tag name="TIMING" val="|2"/>
</p:tagLst>
</file>

<file path=ppt/theme/theme1.xml><?xml version="1.0" encoding="utf-8"?>
<a:theme xmlns:a="http://schemas.openxmlformats.org/drawingml/2006/main" name="Office 主题​​">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7C3D56DBEC3C4580439D003641A0DD" ma:contentTypeVersion="2" ma:contentTypeDescription="Create a new document." ma:contentTypeScope="" ma:versionID="c0743d242cd0c82c9fe0a2ea1f860841">
  <xsd:schema xmlns:xsd="http://www.w3.org/2001/XMLSchema" xmlns:xs="http://www.w3.org/2001/XMLSchema" xmlns:p="http://schemas.microsoft.com/office/2006/metadata/properties" xmlns:ns3="1b92a475-bae0-4ddb-841c-4826cde7f5dc" targetNamespace="http://schemas.microsoft.com/office/2006/metadata/properties" ma:root="true" ma:fieldsID="7c819044758a9f3141538b4dbf01a1a1" ns3:_="">
    <xsd:import namespace="1b92a475-bae0-4ddb-841c-4826cde7f5d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92a475-bae0-4ddb-841c-4826cde7f5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3F14EB6-9178-4992-892D-FCEE764F78E3}">
  <ds:schemaRefs>
    <ds:schemaRef ds:uri="http://schemas.microsoft.com/sharepoint/v3/contenttype/forms"/>
  </ds:schemaRefs>
</ds:datastoreItem>
</file>

<file path=customXml/itemProps2.xml><?xml version="1.0" encoding="utf-8"?>
<ds:datastoreItem xmlns:ds="http://schemas.openxmlformats.org/officeDocument/2006/customXml" ds:itemID="{ADC1BBC9-C01A-4BBE-B651-AD03FBE8D30F}">
  <ds:schemaRefs>
    <ds:schemaRef ds:uri="1b92a475-bae0-4ddb-841c-4826cde7f5d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024EE767-5D68-4F91-93B9-CDB61FD0ACA3}">
  <ds:schemaRefs>
    <ds:schemaRef ds:uri="http://schemas.microsoft.com/office/2006/metadata/properties"/>
    <ds:schemaRef ds:uri="http://www.w3.org/XML/1998/namespace"/>
    <ds:schemaRef ds:uri="http://purl.org/dc/terms/"/>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1b92a475-bae0-4ddb-841c-4826cde7f5dc"/>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TotalTime>
  <Words>2033</Words>
  <Application>Microsoft Macintosh PowerPoint</Application>
  <PresentationFormat>宽屏</PresentationFormat>
  <Paragraphs>291</Paragraphs>
  <Slides>43</Slides>
  <Notes>4</Notes>
  <HiddenSlides>4</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43</vt:i4>
      </vt:variant>
    </vt:vector>
  </HeadingPairs>
  <TitlesOfParts>
    <vt:vector size="48" baseType="lpstr">
      <vt:lpstr>等线</vt:lpstr>
      <vt:lpstr>等线 Light</vt:lpstr>
      <vt:lpstr>Noto Sans SC</vt:lpstr>
      <vt:lpstr>Arial</vt:lpstr>
      <vt:lpstr>Office 主题​​</vt:lpstr>
      <vt:lpstr>PowerPoint 演示文稿</vt:lpstr>
      <vt:lpstr>PowerPoint 演示文稿</vt:lpstr>
      <vt:lpstr>PowerPoint 演示文稿</vt:lpstr>
      <vt:lpstr>PowerPoint 演示文稿</vt:lpstr>
      <vt:lpstr>你好</vt:lpstr>
      <vt:lpstr>PowerPoint 演示文稿</vt:lpstr>
      <vt:lpstr>PowerPoint 演示文稿</vt:lpstr>
      <vt:lpstr>PowerPoint 演示文稿</vt:lpstr>
      <vt:lpstr>PowerPoint 演示文稿</vt:lpstr>
      <vt:lpstr>PowerPoint 演示文稿</vt:lpstr>
      <vt:lpstr>PowerPoint 演示文稿</vt:lpstr>
      <vt:lpstr>启动器</vt:lpstr>
      <vt:lpstr>启动器</vt:lpstr>
      <vt:lpstr>启动器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alt0191@fancade.onmicrosoft.com;MAltmann@fancade.onmicrosoft.com</dc:creator>
  <cp:lastModifiedBy>Michael Altmann</cp:lastModifiedBy>
  <cp:revision>2</cp:revision>
  <dcterms:created xsi:type="dcterms:W3CDTF">2022-05-18T04:25:35Z</dcterms:created>
  <dcterms:modified xsi:type="dcterms:W3CDTF">2023-02-10T06:45:05Z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0x010100227C3D56DBEC3C4580439D003641A0DD</vt:lpwstr>
  </property>
</Properties>
</file>